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55"/>
  </p:notesMasterIdLst>
  <p:sldIdLst>
    <p:sldId id="256" r:id="rId2"/>
    <p:sldId id="518" r:id="rId3"/>
    <p:sldId id="519" r:id="rId4"/>
    <p:sldId id="520" r:id="rId5"/>
    <p:sldId id="521" r:id="rId6"/>
    <p:sldId id="522" r:id="rId7"/>
    <p:sldId id="523" r:id="rId8"/>
    <p:sldId id="524" r:id="rId9"/>
    <p:sldId id="258" r:id="rId10"/>
    <p:sldId id="311" r:id="rId11"/>
    <p:sldId id="364" r:id="rId12"/>
    <p:sldId id="365" r:id="rId13"/>
    <p:sldId id="278" r:id="rId14"/>
    <p:sldId id="366" r:id="rId15"/>
    <p:sldId id="367" r:id="rId16"/>
    <p:sldId id="368" r:id="rId17"/>
    <p:sldId id="369" r:id="rId18"/>
    <p:sldId id="370" r:id="rId19"/>
    <p:sldId id="371" r:id="rId20"/>
    <p:sldId id="372" r:id="rId21"/>
    <p:sldId id="386" r:id="rId22"/>
    <p:sldId id="317" r:id="rId23"/>
    <p:sldId id="421" r:id="rId24"/>
    <p:sldId id="422" r:id="rId25"/>
    <p:sldId id="423" r:id="rId26"/>
    <p:sldId id="471" r:id="rId27"/>
    <p:sldId id="474" r:id="rId28"/>
    <p:sldId id="473" r:id="rId29"/>
    <p:sldId id="472" r:id="rId30"/>
    <p:sldId id="389" r:id="rId31"/>
    <p:sldId id="318" r:id="rId32"/>
    <p:sldId id="592" r:id="rId33"/>
    <p:sldId id="322" r:id="rId34"/>
    <p:sldId id="320" r:id="rId35"/>
    <p:sldId id="324" r:id="rId36"/>
    <p:sldId id="325" r:id="rId37"/>
    <p:sldId id="326" r:id="rId38"/>
    <p:sldId id="590" r:id="rId39"/>
    <p:sldId id="328" r:id="rId40"/>
    <p:sldId id="329" r:id="rId41"/>
    <p:sldId id="390" r:id="rId42"/>
    <p:sldId id="465" r:id="rId43"/>
    <p:sldId id="466" r:id="rId44"/>
    <p:sldId id="467" r:id="rId45"/>
    <p:sldId id="469" r:id="rId46"/>
    <p:sldId id="468" r:id="rId47"/>
    <p:sldId id="470" r:id="rId48"/>
    <p:sldId id="591" r:id="rId49"/>
    <p:sldId id="330" r:id="rId50"/>
    <p:sldId id="332" r:id="rId51"/>
    <p:sldId id="331" r:id="rId52"/>
    <p:sldId id="373" r:id="rId53"/>
    <p:sldId id="334" r:id="rId54"/>
    <p:sldId id="391" r:id="rId55"/>
    <p:sldId id="327" r:id="rId56"/>
    <p:sldId id="336" r:id="rId57"/>
    <p:sldId id="374" r:id="rId58"/>
    <p:sldId id="335" r:id="rId59"/>
    <p:sldId id="313" r:id="rId60"/>
    <p:sldId id="314" r:id="rId61"/>
    <p:sldId id="315" r:id="rId62"/>
    <p:sldId id="338" r:id="rId63"/>
    <p:sldId id="340" r:id="rId64"/>
    <p:sldId id="339" r:id="rId65"/>
    <p:sldId id="341" r:id="rId66"/>
    <p:sldId id="342" r:id="rId67"/>
    <p:sldId id="393" r:id="rId68"/>
    <p:sldId id="343" r:id="rId69"/>
    <p:sldId id="394" r:id="rId70"/>
    <p:sldId id="344" r:id="rId71"/>
    <p:sldId id="404" r:id="rId72"/>
    <p:sldId id="395" r:id="rId73"/>
    <p:sldId id="405" r:id="rId74"/>
    <p:sldId id="396" r:id="rId75"/>
    <p:sldId id="397" r:id="rId76"/>
    <p:sldId id="354" r:id="rId77"/>
    <p:sldId id="360" r:id="rId78"/>
    <p:sldId id="361" r:id="rId79"/>
    <p:sldId id="408" r:id="rId80"/>
    <p:sldId id="409" r:id="rId81"/>
    <p:sldId id="489" r:id="rId82"/>
    <p:sldId id="490" r:id="rId83"/>
    <p:sldId id="491" r:id="rId84"/>
    <p:sldId id="410" r:id="rId85"/>
    <p:sldId id="411" r:id="rId86"/>
    <p:sldId id="412" r:id="rId87"/>
    <p:sldId id="413" r:id="rId88"/>
    <p:sldId id="414" r:id="rId89"/>
    <p:sldId id="377" r:id="rId90"/>
    <p:sldId id="376" r:id="rId91"/>
    <p:sldId id="398" r:id="rId92"/>
    <p:sldId id="375" r:id="rId93"/>
    <p:sldId id="525" r:id="rId94"/>
    <p:sldId id="526" r:id="rId95"/>
    <p:sldId id="527" r:id="rId96"/>
    <p:sldId id="528" r:id="rId97"/>
    <p:sldId id="529" r:id="rId98"/>
    <p:sldId id="530" r:id="rId99"/>
    <p:sldId id="534" r:id="rId100"/>
    <p:sldId id="535" r:id="rId101"/>
    <p:sldId id="536" r:id="rId102"/>
    <p:sldId id="537" r:id="rId103"/>
    <p:sldId id="538" r:id="rId104"/>
    <p:sldId id="539" r:id="rId105"/>
    <p:sldId id="540" r:id="rId106"/>
    <p:sldId id="541" r:id="rId107"/>
    <p:sldId id="542" r:id="rId108"/>
    <p:sldId id="543" r:id="rId109"/>
    <p:sldId id="545" r:id="rId110"/>
    <p:sldId id="546" r:id="rId111"/>
    <p:sldId id="547" r:id="rId112"/>
    <p:sldId id="548" r:id="rId113"/>
    <p:sldId id="549" r:id="rId114"/>
    <p:sldId id="550" r:id="rId115"/>
    <p:sldId id="551" r:id="rId116"/>
    <p:sldId id="552" r:id="rId117"/>
    <p:sldId id="553" r:id="rId118"/>
    <p:sldId id="554" r:id="rId119"/>
    <p:sldId id="399" r:id="rId120"/>
    <p:sldId id="400" r:id="rId121"/>
    <p:sldId id="362" r:id="rId122"/>
    <p:sldId id="363" r:id="rId123"/>
    <p:sldId id="406" r:id="rId124"/>
    <p:sldId id="378" r:id="rId125"/>
    <p:sldId id="379" r:id="rId126"/>
    <p:sldId id="417" r:id="rId127"/>
    <p:sldId id="401" r:id="rId128"/>
    <p:sldId id="562" r:id="rId129"/>
    <p:sldId id="561" r:id="rId130"/>
    <p:sldId id="402" r:id="rId131"/>
    <p:sldId id="573" r:id="rId132"/>
    <p:sldId id="556" r:id="rId133"/>
    <p:sldId id="382" r:id="rId134"/>
    <p:sldId id="449" r:id="rId135"/>
    <p:sldId id="494" r:id="rId136"/>
    <p:sldId id="499" r:id="rId137"/>
    <p:sldId id="495" r:id="rId138"/>
    <p:sldId id="496" r:id="rId139"/>
    <p:sldId id="498" r:id="rId140"/>
    <p:sldId id="500" r:id="rId141"/>
    <p:sldId id="501" r:id="rId142"/>
    <p:sldId id="503" r:id="rId143"/>
    <p:sldId id="514" r:id="rId144"/>
    <p:sldId id="403" r:id="rId145"/>
    <p:sldId id="383" r:id="rId146"/>
    <p:sldId id="419" r:id="rId147"/>
    <p:sldId id="384" r:id="rId148"/>
    <p:sldId id="312" r:id="rId149"/>
    <p:sldId id="387" r:id="rId150"/>
    <p:sldId id="316" r:id="rId151"/>
    <p:sldId id="415" r:id="rId152"/>
    <p:sldId id="416" r:id="rId153"/>
    <p:sldId id="420" r:id="rId15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1C4356DD-AE0B-4470-9CD6-E23FFF41A97D}">
          <p14:sldIdLst>
            <p14:sldId id="256"/>
            <p14:sldId id="518"/>
            <p14:sldId id="519"/>
            <p14:sldId id="520"/>
            <p14:sldId id="521"/>
            <p14:sldId id="522"/>
            <p14:sldId id="523"/>
            <p14:sldId id="524"/>
            <p14:sldId id="258"/>
            <p14:sldId id="311"/>
            <p14:sldId id="364"/>
            <p14:sldId id="365"/>
            <p14:sldId id="278"/>
            <p14:sldId id="366"/>
            <p14:sldId id="367"/>
            <p14:sldId id="368"/>
            <p14:sldId id="369"/>
            <p14:sldId id="370"/>
            <p14:sldId id="371"/>
            <p14:sldId id="372"/>
            <p14:sldId id="386"/>
            <p14:sldId id="317"/>
            <p14:sldId id="421"/>
            <p14:sldId id="422"/>
            <p14:sldId id="423"/>
            <p14:sldId id="471"/>
            <p14:sldId id="474"/>
            <p14:sldId id="473"/>
            <p14:sldId id="472"/>
            <p14:sldId id="389"/>
            <p14:sldId id="318"/>
            <p14:sldId id="592"/>
            <p14:sldId id="322"/>
            <p14:sldId id="320"/>
            <p14:sldId id="324"/>
            <p14:sldId id="325"/>
            <p14:sldId id="326"/>
            <p14:sldId id="590"/>
            <p14:sldId id="328"/>
            <p14:sldId id="329"/>
            <p14:sldId id="390"/>
            <p14:sldId id="465"/>
            <p14:sldId id="466"/>
            <p14:sldId id="467"/>
            <p14:sldId id="469"/>
            <p14:sldId id="468"/>
            <p14:sldId id="470"/>
            <p14:sldId id="591"/>
            <p14:sldId id="330"/>
            <p14:sldId id="332"/>
            <p14:sldId id="331"/>
            <p14:sldId id="373"/>
            <p14:sldId id="334"/>
            <p14:sldId id="391"/>
            <p14:sldId id="327"/>
            <p14:sldId id="336"/>
            <p14:sldId id="374"/>
            <p14:sldId id="335"/>
            <p14:sldId id="313"/>
            <p14:sldId id="314"/>
            <p14:sldId id="315"/>
            <p14:sldId id="338"/>
            <p14:sldId id="340"/>
            <p14:sldId id="339"/>
            <p14:sldId id="341"/>
            <p14:sldId id="342"/>
            <p14:sldId id="393"/>
            <p14:sldId id="343"/>
            <p14:sldId id="394"/>
            <p14:sldId id="344"/>
            <p14:sldId id="404"/>
            <p14:sldId id="395"/>
            <p14:sldId id="405"/>
            <p14:sldId id="396"/>
            <p14:sldId id="397"/>
            <p14:sldId id="354"/>
            <p14:sldId id="360"/>
            <p14:sldId id="361"/>
            <p14:sldId id="408"/>
            <p14:sldId id="409"/>
            <p14:sldId id="489"/>
            <p14:sldId id="490"/>
            <p14:sldId id="491"/>
            <p14:sldId id="410"/>
            <p14:sldId id="411"/>
            <p14:sldId id="412"/>
            <p14:sldId id="413"/>
            <p14:sldId id="414"/>
            <p14:sldId id="377"/>
            <p14:sldId id="376"/>
            <p14:sldId id="398"/>
            <p14:sldId id="375"/>
            <p14:sldId id="525"/>
            <p14:sldId id="526"/>
            <p14:sldId id="527"/>
            <p14:sldId id="528"/>
            <p14:sldId id="529"/>
            <p14:sldId id="530"/>
            <p14:sldId id="534"/>
            <p14:sldId id="535"/>
            <p14:sldId id="536"/>
            <p14:sldId id="537"/>
            <p14:sldId id="538"/>
            <p14:sldId id="539"/>
            <p14:sldId id="540"/>
            <p14:sldId id="541"/>
            <p14:sldId id="542"/>
            <p14:sldId id="543"/>
            <p14:sldId id="545"/>
            <p14:sldId id="546"/>
            <p14:sldId id="547"/>
            <p14:sldId id="548"/>
            <p14:sldId id="549"/>
            <p14:sldId id="550"/>
            <p14:sldId id="551"/>
            <p14:sldId id="552"/>
            <p14:sldId id="553"/>
            <p14:sldId id="554"/>
            <p14:sldId id="399"/>
            <p14:sldId id="400"/>
            <p14:sldId id="362"/>
            <p14:sldId id="363"/>
            <p14:sldId id="406"/>
            <p14:sldId id="378"/>
            <p14:sldId id="379"/>
            <p14:sldId id="417"/>
            <p14:sldId id="401"/>
            <p14:sldId id="562"/>
            <p14:sldId id="561"/>
            <p14:sldId id="402"/>
            <p14:sldId id="573"/>
            <p14:sldId id="556"/>
            <p14:sldId id="382"/>
            <p14:sldId id="449"/>
            <p14:sldId id="494"/>
            <p14:sldId id="499"/>
            <p14:sldId id="495"/>
            <p14:sldId id="496"/>
            <p14:sldId id="498"/>
            <p14:sldId id="500"/>
            <p14:sldId id="501"/>
            <p14:sldId id="503"/>
            <p14:sldId id="514"/>
            <p14:sldId id="403"/>
            <p14:sldId id="383"/>
            <p14:sldId id="419"/>
            <p14:sldId id="384"/>
            <p14:sldId id="312"/>
            <p14:sldId id="387"/>
            <p14:sldId id="316"/>
            <p14:sldId id="415"/>
            <p14:sldId id="416"/>
            <p14:sldId id="420"/>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wang ming" initials="wm" lastIdx="1" clrIdx="0">
    <p:extLst>
      <p:ext uri="{19B8F6BF-5375-455C-9EA6-DF929625EA0E}">
        <p15:presenceInfo xmlns:p15="http://schemas.microsoft.com/office/powerpoint/2012/main" userId="c2ec760580c0b454"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824" autoAdjust="0"/>
    <p:restoredTop sz="94690"/>
  </p:normalViewPr>
  <p:slideViewPr>
    <p:cSldViewPr>
      <p:cViewPr varScale="1">
        <p:scale>
          <a:sx n="68" d="100"/>
          <a:sy n="68" d="100"/>
        </p:scale>
        <p:origin x="1110" y="-30"/>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slide" Target="slides/slide153.xml"/><Relationship Id="rId159" Type="http://schemas.openxmlformats.org/officeDocument/2006/relationships/theme" Target="theme/theme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tableStyles" Target="tableStyle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notesMaster" Target="notesMasters/notesMaster1.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40" Type="http://schemas.openxmlformats.org/officeDocument/2006/relationships/slide" Target="slides/slide139.xml"/><Relationship Id="rId145" Type="http://schemas.openxmlformats.org/officeDocument/2006/relationships/slide" Target="slides/slide144.xml"/><Relationship Id="rId153" Type="http://schemas.openxmlformats.org/officeDocument/2006/relationships/slide" Target="slides/slide152.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slide" Target="slides/slide147.xml"/><Relationship Id="rId151" Type="http://schemas.openxmlformats.org/officeDocument/2006/relationships/slide" Target="slides/slide150.xml"/><Relationship Id="rId156"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107EBA6-1A8C-4FC4-8C34-CF86A8A8F629}" type="doc">
      <dgm:prSet loTypeId="urn:microsoft.com/office/officeart/2008/layout/LinedList" loCatId="list" qsTypeId="urn:microsoft.com/office/officeart/2005/8/quickstyle/simple1" qsCatId="simple" csTypeId="urn:microsoft.com/office/officeart/2005/8/colors/colorful1" csCatId="colorful" phldr="1"/>
      <dgm:spPr/>
      <dgm:t>
        <a:bodyPr/>
        <a:lstStyle/>
        <a:p>
          <a:endParaRPr lang="zh-CN" altLang="en-US"/>
        </a:p>
      </dgm:t>
    </dgm:pt>
    <dgm:pt modelId="{4D3F0AA3-477E-42E0-8EB6-2B354A3DE3A2}">
      <dgm:prSet/>
      <dgm:spPr/>
      <dgm:t>
        <a:bodyPr/>
        <a:lstStyle/>
        <a:p>
          <a:r>
            <a:rPr lang="zh-CN" altLang="en-US" dirty="0"/>
            <a:t>中国特色社会主义社会建设理论与制度现状</a:t>
          </a:r>
        </a:p>
      </dgm:t>
    </dgm:pt>
    <dgm:pt modelId="{F1B5BF7B-321E-4137-A51C-98675EF14403}" type="parTrans" cxnId="{5DD36F2D-763F-4AF6-96D8-7A9F94E10A18}">
      <dgm:prSet/>
      <dgm:spPr/>
      <dgm:t>
        <a:bodyPr/>
        <a:lstStyle/>
        <a:p>
          <a:endParaRPr lang="zh-CN" altLang="en-US"/>
        </a:p>
      </dgm:t>
    </dgm:pt>
    <dgm:pt modelId="{1B2458FB-C5CF-4AD9-8D10-0C34F10F2586}" type="sibTrans" cxnId="{5DD36F2D-763F-4AF6-96D8-7A9F94E10A18}">
      <dgm:prSet/>
      <dgm:spPr/>
      <dgm:t>
        <a:bodyPr/>
        <a:lstStyle/>
        <a:p>
          <a:endParaRPr lang="zh-CN" altLang="en-US"/>
        </a:p>
      </dgm:t>
    </dgm:pt>
    <dgm:pt modelId="{32A43B3C-69BB-4CAF-80D7-1355FD39BBB8}">
      <dgm:prSet/>
      <dgm:spPr/>
      <dgm:t>
        <a:bodyPr/>
        <a:lstStyle/>
        <a:p>
          <a:r>
            <a:rPr lang="zh-CN" altLang="en-US" dirty="0"/>
            <a:t>发展中保障和改善民生的目标</a:t>
          </a:r>
        </a:p>
      </dgm:t>
    </dgm:pt>
    <dgm:pt modelId="{22F4AB3B-9996-43E0-9BBB-F0FF20F5416C}" type="parTrans" cxnId="{B109786F-E7D0-4C9F-9010-1998CCD30693}">
      <dgm:prSet/>
      <dgm:spPr/>
      <dgm:t>
        <a:bodyPr/>
        <a:lstStyle/>
        <a:p>
          <a:endParaRPr lang="zh-CN" altLang="en-US"/>
        </a:p>
      </dgm:t>
    </dgm:pt>
    <dgm:pt modelId="{6524E7C2-DCA4-4B80-A99C-9767C5811D02}" type="sibTrans" cxnId="{B109786F-E7D0-4C9F-9010-1998CCD30693}">
      <dgm:prSet/>
      <dgm:spPr/>
      <dgm:t>
        <a:bodyPr/>
        <a:lstStyle/>
        <a:p>
          <a:endParaRPr lang="zh-CN" altLang="en-US"/>
        </a:p>
      </dgm:t>
    </dgm:pt>
    <dgm:pt modelId="{E5EDFB45-A1E1-4FA0-8D88-30B8724A571E}">
      <dgm:prSet/>
      <dgm:spPr/>
      <dgm:t>
        <a:bodyPr/>
        <a:lstStyle/>
        <a:p>
          <a:r>
            <a:rPr lang="zh-CN" altLang="en-US" dirty="0"/>
            <a:t>加强和创新社会治理</a:t>
          </a:r>
        </a:p>
      </dgm:t>
    </dgm:pt>
    <dgm:pt modelId="{7ABA99AE-E0E4-4C76-BB61-AACA12E85FAE}" type="parTrans" cxnId="{07AC22E7-BFFD-4165-A063-6831DA224490}">
      <dgm:prSet/>
      <dgm:spPr/>
      <dgm:t>
        <a:bodyPr/>
        <a:lstStyle/>
        <a:p>
          <a:endParaRPr lang="zh-CN" altLang="en-US"/>
        </a:p>
      </dgm:t>
    </dgm:pt>
    <dgm:pt modelId="{40DE0D33-4F95-4512-803F-2B659D97A084}" type="sibTrans" cxnId="{07AC22E7-BFFD-4165-A063-6831DA224490}">
      <dgm:prSet/>
      <dgm:spPr/>
      <dgm:t>
        <a:bodyPr/>
        <a:lstStyle/>
        <a:p>
          <a:endParaRPr lang="zh-CN" altLang="en-US"/>
        </a:p>
      </dgm:t>
    </dgm:pt>
    <dgm:pt modelId="{6FD6F2C0-20EE-432E-8D9B-2DC5472A1063}">
      <dgm:prSet/>
      <dgm:spPr/>
      <dgm:t>
        <a:bodyPr/>
        <a:lstStyle/>
        <a:p>
          <a:r>
            <a:rPr lang="zh-CN" altLang="en-US" dirty="0"/>
            <a:t>坚持和维护国家安全</a:t>
          </a:r>
          <a:endParaRPr lang="zh-CN" dirty="0"/>
        </a:p>
      </dgm:t>
    </dgm:pt>
    <dgm:pt modelId="{CE782930-C956-4FD2-BF33-4455157CB993}" type="parTrans" cxnId="{2E606B57-821C-4CD5-8AB1-853B038775E4}">
      <dgm:prSet/>
      <dgm:spPr/>
      <dgm:t>
        <a:bodyPr/>
        <a:lstStyle/>
        <a:p>
          <a:endParaRPr lang="zh-CN" altLang="en-US"/>
        </a:p>
      </dgm:t>
    </dgm:pt>
    <dgm:pt modelId="{8833A89C-ADAE-4A01-BFC0-C36DD3462E5F}" type="sibTrans" cxnId="{2E606B57-821C-4CD5-8AB1-853B038775E4}">
      <dgm:prSet/>
      <dgm:spPr/>
      <dgm:t>
        <a:bodyPr/>
        <a:lstStyle/>
        <a:p>
          <a:endParaRPr lang="zh-CN" altLang="en-US"/>
        </a:p>
      </dgm:t>
    </dgm:pt>
    <dgm:pt modelId="{CE7E1070-233F-402A-8E7F-36900D7BAF5E}">
      <dgm:prSet/>
      <dgm:spPr/>
      <dgm:t>
        <a:bodyPr/>
        <a:lstStyle/>
        <a:p>
          <a:r>
            <a:rPr lang="zh-CN" altLang="en-US" dirty="0"/>
            <a:t>总结</a:t>
          </a:r>
        </a:p>
      </dgm:t>
    </dgm:pt>
    <dgm:pt modelId="{D70BF01A-1AD3-43CF-8C15-751FA6BCDD51}" type="parTrans" cxnId="{C5428336-1FA9-4EDE-8AA6-A2DB1B204429}">
      <dgm:prSet/>
      <dgm:spPr/>
      <dgm:t>
        <a:bodyPr/>
        <a:lstStyle/>
        <a:p>
          <a:endParaRPr lang="zh-CN" altLang="en-US"/>
        </a:p>
      </dgm:t>
    </dgm:pt>
    <dgm:pt modelId="{C0F751F1-E0E7-4D44-A73B-82E68618112B}" type="sibTrans" cxnId="{C5428336-1FA9-4EDE-8AA6-A2DB1B204429}">
      <dgm:prSet/>
      <dgm:spPr/>
      <dgm:t>
        <a:bodyPr/>
        <a:lstStyle/>
        <a:p>
          <a:endParaRPr lang="zh-CN" altLang="en-US"/>
        </a:p>
      </dgm:t>
    </dgm:pt>
    <dgm:pt modelId="{DF73D496-3940-4D07-9098-58C6CD9A39CC}" type="pres">
      <dgm:prSet presAssocID="{D107EBA6-1A8C-4FC4-8C34-CF86A8A8F629}" presName="vert0" presStyleCnt="0">
        <dgm:presLayoutVars>
          <dgm:dir/>
          <dgm:animOne val="branch"/>
          <dgm:animLvl val="lvl"/>
        </dgm:presLayoutVars>
      </dgm:prSet>
      <dgm:spPr/>
    </dgm:pt>
    <dgm:pt modelId="{B33E40FD-D52A-49F7-B70A-D8BCB1A69C74}" type="pres">
      <dgm:prSet presAssocID="{4D3F0AA3-477E-42E0-8EB6-2B354A3DE3A2}" presName="thickLine" presStyleLbl="alignNode1" presStyleIdx="0" presStyleCnt="5"/>
      <dgm:spPr/>
    </dgm:pt>
    <dgm:pt modelId="{915C361E-6A0D-4D06-BE35-99B0F4EC214B}" type="pres">
      <dgm:prSet presAssocID="{4D3F0AA3-477E-42E0-8EB6-2B354A3DE3A2}" presName="horz1" presStyleCnt="0"/>
      <dgm:spPr/>
    </dgm:pt>
    <dgm:pt modelId="{56838057-9092-4585-AAC8-236C8A577F8B}" type="pres">
      <dgm:prSet presAssocID="{4D3F0AA3-477E-42E0-8EB6-2B354A3DE3A2}" presName="tx1" presStyleLbl="revTx" presStyleIdx="0" presStyleCnt="5" custLinFactNeighborX="0" custLinFactNeighborY="-17817"/>
      <dgm:spPr/>
    </dgm:pt>
    <dgm:pt modelId="{6BB1739B-BACA-4067-B267-16E818FF52F3}" type="pres">
      <dgm:prSet presAssocID="{4D3F0AA3-477E-42E0-8EB6-2B354A3DE3A2}" presName="vert1" presStyleCnt="0"/>
      <dgm:spPr/>
    </dgm:pt>
    <dgm:pt modelId="{FEB9BEE4-13E0-4E3E-AD68-999765AA1F19}" type="pres">
      <dgm:prSet presAssocID="{32A43B3C-69BB-4CAF-80D7-1355FD39BBB8}" presName="thickLine" presStyleLbl="alignNode1" presStyleIdx="1" presStyleCnt="5"/>
      <dgm:spPr/>
    </dgm:pt>
    <dgm:pt modelId="{4E5B97D1-C200-42EA-93F2-0A547D128C01}" type="pres">
      <dgm:prSet presAssocID="{32A43B3C-69BB-4CAF-80D7-1355FD39BBB8}" presName="horz1" presStyleCnt="0"/>
      <dgm:spPr/>
    </dgm:pt>
    <dgm:pt modelId="{9CEE599D-7EDA-449A-A5C2-0884865F8CE4}" type="pres">
      <dgm:prSet presAssocID="{32A43B3C-69BB-4CAF-80D7-1355FD39BBB8}" presName="tx1" presStyleLbl="revTx" presStyleIdx="1" presStyleCnt="5"/>
      <dgm:spPr/>
    </dgm:pt>
    <dgm:pt modelId="{C6430D0C-CB14-4163-B4CE-F8338139785A}" type="pres">
      <dgm:prSet presAssocID="{32A43B3C-69BB-4CAF-80D7-1355FD39BBB8}" presName="vert1" presStyleCnt="0"/>
      <dgm:spPr/>
    </dgm:pt>
    <dgm:pt modelId="{31443029-919B-4FA3-B70E-43EC4F7E476A}" type="pres">
      <dgm:prSet presAssocID="{E5EDFB45-A1E1-4FA0-8D88-30B8724A571E}" presName="thickLine" presStyleLbl="alignNode1" presStyleIdx="2" presStyleCnt="5"/>
      <dgm:spPr/>
    </dgm:pt>
    <dgm:pt modelId="{947D0E41-27F2-4E43-943F-65E23019D801}" type="pres">
      <dgm:prSet presAssocID="{E5EDFB45-A1E1-4FA0-8D88-30B8724A571E}" presName="horz1" presStyleCnt="0"/>
      <dgm:spPr/>
    </dgm:pt>
    <dgm:pt modelId="{CA8FDF77-A2A0-4462-9130-FE7397620C92}" type="pres">
      <dgm:prSet presAssocID="{E5EDFB45-A1E1-4FA0-8D88-30B8724A571E}" presName="tx1" presStyleLbl="revTx" presStyleIdx="2" presStyleCnt="5"/>
      <dgm:spPr/>
    </dgm:pt>
    <dgm:pt modelId="{BE6C9ADD-E25A-47CD-B4D3-5A25B2C10FE9}" type="pres">
      <dgm:prSet presAssocID="{E5EDFB45-A1E1-4FA0-8D88-30B8724A571E}" presName="vert1" presStyleCnt="0"/>
      <dgm:spPr/>
    </dgm:pt>
    <dgm:pt modelId="{23F125D7-88D7-4047-9586-7E4121C5524F}" type="pres">
      <dgm:prSet presAssocID="{6FD6F2C0-20EE-432E-8D9B-2DC5472A1063}" presName="thickLine" presStyleLbl="alignNode1" presStyleIdx="3" presStyleCnt="5"/>
      <dgm:spPr/>
    </dgm:pt>
    <dgm:pt modelId="{E7F231BC-F54C-4A97-A18F-10010D55A73E}" type="pres">
      <dgm:prSet presAssocID="{6FD6F2C0-20EE-432E-8D9B-2DC5472A1063}" presName="horz1" presStyleCnt="0"/>
      <dgm:spPr/>
    </dgm:pt>
    <dgm:pt modelId="{63441769-402A-40EF-80FA-41946A1F02FE}" type="pres">
      <dgm:prSet presAssocID="{6FD6F2C0-20EE-432E-8D9B-2DC5472A1063}" presName="tx1" presStyleLbl="revTx" presStyleIdx="3" presStyleCnt="5"/>
      <dgm:spPr/>
    </dgm:pt>
    <dgm:pt modelId="{0A9966FB-F400-44C0-B3C1-3DF16EFDDBF2}" type="pres">
      <dgm:prSet presAssocID="{6FD6F2C0-20EE-432E-8D9B-2DC5472A1063}" presName="vert1" presStyleCnt="0"/>
      <dgm:spPr/>
    </dgm:pt>
    <dgm:pt modelId="{D70AF952-FB68-4C6C-AFC2-5F9872E15185}" type="pres">
      <dgm:prSet presAssocID="{CE7E1070-233F-402A-8E7F-36900D7BAF5E}" presName="thickLine" presStyleLbl="alignNode1" presStyleIdx="4" presStyleCnt="5"/>
      <dgm:spPr/>
    </dgm:pt>
    <dgm:pt modelId="{37298ABB-F407-4C0E-ACE4-EED79D43F03D}" type="pres">
      <dgm:prSet presAssocID="{CE7E1070-233F-402A-8E7F-36900D7BAF5E}" presName="horz1" presStyleCnt="0"/>
      <dgm:spPr/>
    </dgm:pt>
    <dgm:pt modelId="{E755C35B-B310-453F-9C9A-F1426CA6DD66}" type="pres">
      <dgm:prSet presAssocID="{CE7E1070-233F-402A-8E7F-36900D7BAF5E}" presName="tx1" presStyleLbl="revTx" presStyleIdx="4" presStyleCnt="5"/>
      <dgm:spPr/>
    </dgm:pt>
    <dgm:pt modelId="{1FBD9C7A-9BBC-4C9D-9445-0B71A878610C}" type="pres">
      <dgm:prSet presAssocID="{CE7E1070-233F-402A-8E7F-36900D7BAF5E}" presName="vert1" presStyleCnt="0"/>
      <dgm:spPr/>
    </dgm:pt>
  </dgm:ptLst>
  <dgm:cxnLst>
    <dgm:cxn modelId="{5DD36F2D-763F-4AF6-96D8-7A9F94E10A18}" srcId="{D107EBA6-1A8C-4FC4-8C34-CF86A8A8F629}" destId="{4D3F0AA3-477E-42E0-8EB6-2B354A3DE3A2}" srcOrd="0" destOrd="0" parTransId="{F1B5BF7B-321E-4137-A51C-98675EF14403}" sibTransId="{1B2458FB-C5CF-4AD9-8D10-0C34F10F2586}"/>
    <dgm:cxn modelId="{C5428336-1FA9-4EDE-8AA6-A2DB1B204429}" srcId="{D107EBA6-1A8C-4FC4-8C34-CF86A8A8F629}" destId="{CE7E1070-233F-402A-8E7F-36900D7BAF5E}" srcOrd="4" destOrd="0" parTransId="{D70BF01A-1AD3-43CF-8C15-751FA6BCDD51}" sibTransId="{C0F751F1-E0E7-4D44-A73B-82E68618112B}"/>
    <dgm:cxn modelId="{C51A853C-C675-4908-B9A6-B191F8900B1E}" type="presOf" srcId="{CE7E1070-233F-402A-8E7F-36900D7BAF5E}" destId="{E755C35B-B310-453F-9C9A-F1426CA6DD66}" srcOrd="0" destOrd="0" presId="urn:microsoft.com/office/officeart/2008/layout/LinedList"/>
    <dgm:cxn modelId="{3F660C42-7430-4383-905A-13A68AB73A0F}" type="presOf" srcId="{4D3F0AA3-477E-42E0-8EB6-2B354A3DE3A2}" destId="{56838057-9092-4585-AAC8-236C8A577F8B}" srcOrd="0" destOrd="0" presId="urn:microsoft.com/office/officeart/2008/layout/LinedList"/>
    <dgm:cxn modelId="{B109786F-E7D0-4C9F-9010-1998CCD30693}" srcId="{D107EBA6-1A8C-4FC4-8C34-CF86A8A8F629}" destId="{32A43B3C-69BB-4CAF-80D7-1355FD39BBB8}" srcOrd="1" destOrd="0" parTransId="{22F4AB3B-9996-43E0-9BBB-F0FF20F5416C}" sibTransId="{6524E7C2-DCA4-4B80-A99C-9767C5811D02}"/>
    <dgm:cxn modelId="{2E606B57-821C-4CD5-8AB1-853B038775E4}" srcId="{D107EBA6-1A8C-4FC4-8C34-CF86A8A8F629}" destId="{6FD6F2C0-20EE-432E-8D9B-2DC5472A1063}" srcOrd="3" destOrd="0" parTransId="{CE782930-C956-4FD2-BF33-4455157CB993}" sibTransId="{8833A89C-ADAE-4A01-BFC0-C36DD3462E5F}"/>
    <dgm:cxn modelId="{8840E687-4BB5-4850-B4DC-5A711F91920C}" type="presOf" srcId="{E5EDFB45-A1E1-4FA0-8D88-30B8724A571E}" destId="{CA8FDF77-A2A0-4462-9130-FE7397620C92}" srcOrd="0" destOrd="0" presId="urn:microsoft.com/office/officeart/2008/layout/LinedList"/>
    <dgm:cxn modelId="{40064BA8-E695-4B70-9E1A-8E31759A7C8A}" type="presOf" srcId="{D107EBA6-1A8C-4FC4-8C34-CF86A8A8F629}" destId="{DF73D496-3940-4D07-9098-58C6CD9A39CC}" srcOrd="0" destOrd="0" presId="urn:microsoft.com/office/officeart/2008/layout/LinedList"/>
    <dgm:cxn modelId="{5E5D1FBE-552E-4275-8294-3B71B4CE4867}" type="presOf" srcId="{32A43B3C-69BB-4CAF-80D7-1355FD39BBB8}" destId="{9CEE599D-7EDA-449A-A5C2-0884865F8CE4}" srcOrd="0" destOrd="0" presId="urn:microsoft.com/office/officeart/2008/layout/LinedList"/>
    <dgm:cxn modelId="{E099E8C7-8FCC-442F-BD9B-E8D01DF3DDA1}" type="presOf" srcId="{6FD6F2C0-20EE-432E-8D9B-2DC5472A1063}" destId="{63441769-402A-40EF-80FA-41946A1F02FE}" srcOrd="0" destOrd="0" presId="urn:microsoft.com/office/officeart/2008/layout/LinedList"/>
    <dgm:cxn modelId="{07AC22E7-BFFD-4165-A063-6831DA224490}" srcId="{D107EBA6-1A8C-4FC4-8C34-CF86A8A8F629}" destId="{E5EDFB45-A1E1-4FA0-8D88-30B8724A571E}" srcOrd="2" destOrd="0" parTransId="{7ABA99AE-E0E4-4C76-BB61-AACA12E85FAE}" sibTransId="{40DE0D33-4F95-4512-803F-2B659D97A084}"/>
    <dgm:cxn modelId="{0AA88E30-B5CC-4E69-994A-5D6FF2CA4480}" type="presParOf" srcId="{DF73D496-3940-4D07-9098-58C6CD9A39CC}" destId="{B33E40FD-D52A-49F7-B70A-D8BCB1A69C74}" srcOrd="0" destOrd="0" presId="urn:microsoft.com/office/officeart/2008/layout/LinedList"/>
    <dgm:cxn modelId="{A86F180A-4EA8-4A5B-AA6C-5CEE5BFA6C7E}" type="presParOf" srcId="{DF73D496-3940-4D07-9098-58C6CD9A39CC}" destId="{915C361E-6A0D-4D06-BE35-99B0F4EC214B}" srcOrd="1" destOrd="0" presId="urn:microsoft.com/office/officeart/2008/layout/LinedList"/>
    <dgm:cxn modelId="{A18FDE36-4487-47DC-AB4D-93F02E8B02D6}" type="presParOf" srcId="{915C361E-6A0D-4D06-BE35-99B0F4EC214B}" destId="{56838057-9092-4585-AAC8-236C8A577F8B}" srcOrd="0" destOrd="0" presId="urn:microsoft.com/office/officeart/2008/layout/LinedList"/>
    <dgm:cxn modelId="{3DDF45D3-C216-4BC8-8C94-34F168553A4B}" type="presParOf" srcId="{915C361E-6A0D-4D06-BE35-99B0F4EC214B}" destId="{6BB1739B-BACA-4067-B267-16E818FF52F3}" srcOrd="1" destOrd="0" presId="urn:microsoft.com/office/officeart/2008/layout/LinedList"/>
    <dgm:cxn modelId="{0075D8E3-4FCF-408A-A3BE-7868A60DAE98}" type="presParOf" srcId="{DF73D496-3940-4D07-9098-58C6CD9A39CC}" destId="{FEB9BEE4-13E0-4E3E-AD68-999765AA1F19}" srcOrd="2" destOrd="0" presId="urn:microsoft.com/office/officeart/2008/layout/LinedList"/>
    <dgm:cxn modelId="{3A47A12B-311A-45D4-B67F-92E1E3663E76}" type="presParOf" srcId="{DF73D496-3940-4D07-9098-58C6CD9A39CC}" destId="{4E5B97D1-C200-42EA-93F2-0A547D128C01}" srcOrd="3" destOrd="0" presId="urn:microsoft.com/office/officeart/2008/layout/LinedList"/>
    <dgm:cxn modelId="{B18CEC9C-7A8B-4742-BA83-A741BA6118E5}" type="presParOf" srcId="{4E5B97D1-C200-42EA-93F2-0A547D128C01}" destId="{9CEE599D-7EDA-449A-A5C2-0884865F8CE4}" srcOrd="0" destOrd="0" presId="urn:microsoft.com/office/officeart/2008/layout/LinedList"/>
    <dgm:cxn modelId="{6CB5A0B0-FFD5-4733-A2D6-29404A189837}" type="presParOf" srcId="{4E5B97D1-C200-42EA-93F2-0A547D128C01}" destId="{C6430D0C-CB14-4163-B4CE-F8338139785A}" srcOrd="1" destOrd="0" presId="urn:microsoft.com/office/officeart/2008/layout/LinedList"/>
    <dgm:cxn modelId="{72C459DC-AAD6-4B95-8790-1DB832439577}" type="presParOf" srcId="{DF73D496-3940-4D07-9098-58C6CD9A39CC}" destId="{31443029-919B-4FA3-B70E-43EC4F7E476A}" srcOrd="4" destOrd="0" presId="urn:microsoft.com/office/officeart/2008/layout/LinedList"/>
    <dgm:cxn modelId="{48529261-7FFD-4E45-9E7B-D27E2BCCD303}" type="presParOf" srcId="{DF73D496-3940-4D07-9098-58C6CD9A39CC}" destId="{947D0E41-27F2-4E43-943F-65E23019D801}" srcOrd="5" destOrd="0" presId="urn:microsoft.com/office/officeart/2008/layout/LinedList"/>
    <dgm:cxn modelId="{4EC629D7-6C29-4FEC-800F-32FC469AB031}" type="presParOf" srcId="{947D0E41-27F2-4E43-943F-65E23019D801}" destId="{CA8FDF77-A2A0-4462-9130-FE7397620C92}" srcOrd="0" destOrd="0" presId="urn:microsoft.com/office/officeart/2008/layout/LinedList"/>
    <dgm:cxn modelId="{29ABE17D-B8E0-41B2-8127-FEEF47728FDD}" type="presParOf" srcId="{947D0E41-27F2-4E43-943F-65E23019D801}" destId="{BE6C9ADD-E25A-47CD-B4D3-5A25B2C10FE9}" srcOrd="1" destOrd="0" presId="urn:microsoft.com/office/officeart/2008/layout/LinedList"/>
    <dgm:cxn modelId="{C40AC4C4-A9DE-40C8-AEE1-FCF44E538C3B}" type="presParOf" srcId="{DF73D496-3940-4D07-9098-58C6CD9A39CC}" destId="{23F125D7-88D7-4047-9586-7E4121C5524F}" srcOrd="6" destOrd="0" presId="urn:microsoft.com/office/officeart/2008/layout/LinedList"/>
    <dgm:cxn modelId="{C9EC80FC-680D-4055-B5B9-F73C837CD1D0}" type="presParOf" srcId="{DF73D496-3940-4D07-9098-58C6CD9A39CC}" destId="{E7F231BC-F54C-4A97-A18F-10010D55A73E}" srcOrd="7" destOrd="0" presId="urn:microsoft.com/office/officeart/2008/layout/LinedList"/>
    <dgm:cxn modelId="{442735DF-4165-4DA8-9B0E-FD849BC645B8}" type="presParOf" srcId="{E7F231BC-F54C-4A97-A18F-10010D55A73E}" destId="{63441769-402A-40EF-80FA-41946A1F02FE}" srcOrd="0" destOrd="0" presId="urn:microsoft.com/office/officeart/2008/layout/LinedList"/>
    <dgm:cxn modelId="{58064F62-5A50-4EDF-AF03-B71C2A188EEB}" type="presParOf" srcId="{E7F231BC-F54C-4A97-A18F-10010D55A73E}" destId="{0A9966FB-F400-44C0-B3C1-3DF16EFDDBF2}" srcOrd="1" destOrd="0" presId="urn:microsoft.com/office/officeart/2008/layout/LinedList"/>
    <dgm:cxn modelId="{39C01162-971E-400F-A77C-E78E5AEA0ED8}" type="presParOf" srcId="{DF73D496-3940-4D07-9098-58C6CD9A39CC}" destId="{D70AF952-FB68-4C6C-AFC2-5F9872E15185}" srcOrd="8" destOrd="0" presId="urn:microsoft.com/office/officeart/2008/layout/LinedList"/>
    <dgm:cxn modelId="{3ADEA100-E53D-406A-BD80-AC304FF02BB3}" type="presParOf" srcId="{DF73D496-3940-4D07-9098-58C6CD9A39CC}" destId="{37298ABB-F407-4C0E-ACE4-EED79D43F03D}" srcOrd="9" destOrd="0" presId="urn:microsoft.com/office/officeart/2008/layout/LinedList"/>
    <dgm:cxn modelId="{D9A45D23-ABDC-4060-BAE3-A36D4095D591}" type="presParOf" srcId="{37298ABB-F407-4C0E-ACE4-EED79D43F03D}" destId="{E755C35B-B310-453F-9C9A-F1426CA6DD66}" srcOrd="0" destOrd="0" presId="urn:microsoft.com/office/officeart/2008/layout/LinedList"/>
    <dgm:cxn modelId="{2AAE0FA4-5027-438C-B868-1BB15B68E8F1}" type="presParOf" srcId="{37298ABB-F407-4C0E-ACE4-EED79D43F03D}" destId="{1FBD9C7A-9BBC-4C9D-9445-0B71A878610C}"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BF7CF7FE-FD02-419C-A2E0-05E3F38E8D63}" type="doc">
      <dgm:prSet loTypeId="urn:microsoft.com/office/officeart/2005/8/layout/default" loCatId="list" qsTypeId="urn:microsoft.com/office/officeart/2005/8/quickstyle/3d3" qsCatId="3D" csTypeId="urn:microsoft.com/office/officeart/2005/8/colors/colorful1" csCatId="colorful" phldr="1"/>
      <dgm:spPr/>
      <dgm:t>
        <a:bodyPr/>
        <a:lstStyle/>
        <a:p>
          <a:endParaRPr lang="zh-CN" altLang="en-US"/>
        </a:p>
      </dgm:t>
    </dgm:pt>
    <dgm:pt modelId="{39BB7745-28AC-4777-B50B-30BC1BD9F97E}">
      <dgm:prSet/>
      <dgm:spPr/>
      <dgm:t>
        <a:bodyPr/>
        <a:lstStyle/>
        <a:p>
          <a:r>
            <a:rPr kumimoji="1" lang="zh-CN" b="0" i="0" dirty="0"/>
            <a:t>优先发展教育事业</a:t>
          </a:r>
          <a:endParaRPr lang="zh-CN" dirty="0"/>
        </a:p>
      </dgm:t>
    </dgm:pt>
    <dgm:pt modelId="{7882C8A0-9B16-4843-929F-8B2A02912D72}" type="parTrans" cxnId="{95FE6B39-7102-4F8E-B724-0FB32D8CC119}">
      <dgm:prSet/>
      <dgm:spPr/>
      <dgm:t>
        <a:bodyPr/>
        <a:lstStyle/>
        <a:p>
          <a:endParaRPr lang="zh-CN" altLang="en-US"/>
        </a:p>
      </dgm:t>
    </dgm:pt>
    <dgm:pt modelId="{65FE9297-1FFE-436D-AAA8-774358B76272}" type="sibTrans" cxnId="{95FE6B39-7102-4F8E-B724-0FB32D8CC119}">
      <dgm:prSet/>
      <dgm:spPr/>
      <dgm:t>
        <a:bodyPr/>
        <a:lstStyle/>
        <a:p>
          <a:endParaRPr lang="zh-CN" altLang="en-US"/>
        </a:p>
      </dgm:t>
    </dgm:pt>
    <dgm:pt modelId="{DA9CAEE2-62B8-4E5A-8C16-35BB863A57BC}">
      <dgm:prSet/>
      <dgm:spPr/>
      <dgm:t>
        <a:bodyPr/>
        <a:lstStyle/>
        <a:p>
          <a:r>
            <a:rPr lang="zh-CN" b="0" i="0" dirty="0"/>
            <a:t>提高就业质量和人民收入水平</a:t>
          </a:r>
          <a:endParaRPr lang="zh-CN" dirty="0"/>
        </a:p>
      </dgm:t>
    </dgm:pt>
    <dgm:pt modelId="{52603ED4-1936-4778-B2D9-BCD4DA49721A}" type="parTrans" cxnId="{D0B59AF0-AC4D-45CE-9670-6D9621E53595}">
      <dgm:prSet/>
      <dgm:spPr/>
      <dgm:t>
        <a:bodyPr/>
        <a:lstStyle/>
        <a:p>
          <a:endParaRPr lang="zh-CN" altLang="en-US"/>
        </a:p>
      </dgm:t>
    </dgm:pt>
    <dgm:pt modelId="{349EED3C-91D4-4C01-AAFE-7CEC0A33B8F1}" type="sibTrans" cxnId="{D0B59AF0-AC4D-45CE-9670-6D9621E53595}">
      <dgm:prSet/>
      <dgm:spPr/>
      <dgm:t>
        <a:bodyPr/>
        <a:lstStyle/>
        <a:p>
          <a:endParaRPr lang="zh-CN" altLang="en-US"/>
        </a:p>
      </dgm:t>
    </dgm:pt>
    <dgm:pt modelId="{63C6C57E-0EAB-4265-8FED-1E9BFFB1E881}">
      <dgm:prSet/>
      <dgm:spPr/>
      <dgm:t>
        <a:bodyPr/>
        <a:lstStyle/>
        <a:p>
          <a:r>
            <a:rPr lang="zh-CN" b="0" i="0" dirty="0"/>
            <a:t>加强社会保障体系建设</a:t>
          </a:r>
          <a:endParaRPr lang="zh-CN" dirty="0"/>
        </a:p>
      </dgm:t>
    </dgm:pt>
    <dgm:pt modelId="{098FECB5-FDC1-4A3A-B573-F2EBCC8D85A0}" type="parTrans" cxnId="{88C979F2-E5A0-45B6-9DF7-8647166D31D9}">
      <dgm:prSet/>
      <dgm:spPr/>
      <dgm:t>
        <a:bodyPr/>
        <a:lstStyle/>
        <a:p>
          <a:endParaRPr lang="zh-CN" altLang="en-US"/>
        </a:p>
      </dgm:t>
    </dgm:pt>
    <dgm:pt modelId="{82347243-7407-4FF6-972E-699F5DB7EAC5}" type="sibTrans" cxnId="{88C979F2-E5A0-45B6-9DF7-8647166D31D9}">
      <dgm:prSet/>
      <dgm:spPr/>
      <dgm:t>
        <a:bodyPr/>
        <a:lstStyle/>
        <a:p>
          <a:endParaRPr lang="zh-CN" altLang="en-US"/>
        </a:p>
      </dgm:t>
    </dgm:pt>
    <dgm:pt modelId="{95C29368-BBD0-4F82-840A-E5F76E7B4FA7}">
      <dgm:prSet/>
      <dgm:spPr/>
      <dgm:t>
        <a:bodyPr/>
        <a:lstStyle/>
        <a:p>
          <a:r>
            <a:rPr lang="zh-CN" b="0" i="0" dirty="0"/>
            <a:t>坚决打赢脱贫攻坚战</a:t>
          </a:r>
          <a:endParaRPr lang="zh-CN" dirty="0"/>
        </a:p>
      </dgm:t>
    </dgm:pt>
    <dgm:pt modelId="{FE45F0BD-4F67-4779-BF91-FE1A8823EFD9}" type="parTrans" cxnId="{7AE549D3-6507-44DD-B560-B812FA4D7854}">
      <dgm:prSet/>
      <dgm:spPr/>
      <dgm:t>
        <a:bodyPr/>
        <a:lstStyle/>
        <a:p>
          <a:endParaRPr lang="zh-CN" altLang="en-US"/>
        </a:p>
      </dgm:t>
    </dgm:pt>
    <dgm:pt modelId="{70A9E1B8-0C3F-4AE9-8132-08380E9F7D98}" type="sibTrans" cxnId="{7AE549D3-6507-44DD-B560-B812FA4D7854}">
      <dgm:prSet/>
      <dgm:spPr/>
      <dgm:t>
        <a:bodyPr/>
        <a:lstStyle/>
        <a:p>
          <a:endParaRPr lang="zh-CN" altLang="en-US"/>
        </a:p>
      </dgm:t>
    </dgm:pt>
    <dgm:pt modelId="{B8DD73D4-ABEE-418F-B4DE-0F763513701F}">
      <dgm:prSet/>
      <dgm:spPr/>
      <dgm:t>
        <a:bodyPr/>
        <a:lstStyle/>
        <a:p>
          <a:r>
            <a:rPr lang="zh-CN" b="0" i="0" dirty="0"/>
            <a:t>实施健康中国战略</a:t>
          </a:r>
          <a:endParaRPr lang="zh-CN" dirty="0"/>
        </a:p>
      </dgm:t>
    </dgm:pt>
    <dgm:pt modelId="{E2FAF078-F191-4D43-9D71-29B01EC65552}" type="parTrans" cxnId="{C60551B4-06B4-4268-A63E-823013C0E6C4}">
      <dgm:prSet/>
      <dgm:spPr/>
      <dgm:t>
        <a:bodyPr/>
        <a:lstStyle/>
        <a:p>
          <a:endParaRPr lang="zh-CN" altLang="en-US"/>
        </a:p>
      </dgm:t>
    </dgm:pt>
    <dgm:pt modelId="{B79B9F33-3F1A-4223-B5B4-775E878EF916}" type="sibTrans" cxnId="{C60551B4-06B4-4268-A63E-823013C0E6C4}">
      <dgm:prSet/>
      <dgm:spPr/>
      <dgm:t>
        <a:bodyPr/>
        <a:lstStyle/>
        <a:p>
          <a:endParaRPr lang="zh-CN" altLang="en-US"/>
        </a:p>
      </dgm:t>
    </dgm:pt>
    <dgm:pt modelId="{267C7076-1E17-411E-AF0E-98F293CD8BD9}">
      <dgm:prSet/>
      <dgm:spPr/>
      <dgm:t>
        <a:bodyPr/>
        <a:lstStyle/>
        <a:p>
          <a:r>
            <a:rPr lang="zh-CN" b="0" i="0" dirty="0"/>
            <a:t>打造共建共治共享的社会治理格局 </a:t>
          </a:r>
          <a:endParaRPr lang="zh-CN" dirty="0"/>
        </a:p>
      </dgm:t>
    </dgm:pt>
    <dgm:pt modelId="{D829C837-8B5F-4AAB-AA20-2D9D02FFD544}" type="parTrans" cxnId="{D1CA7D27-D5C5-412A-8BB6-0ED0283149BE}">
      <dgm:prSet/>
      <dgm:spPr/>
      <dgm:t>
        <a:bodyPr/>
        <a:lstStyle/>
        <a:p>
          <a:endParaRPr lang="zh-CN" altLang="en-US"/>
        </a:p>
      </dgm:t>
    </dgm:pt>
    <dgm:pt modelId="{AE12FB29-1BE9-4BD6-B958-F8F6A8E93019}" type="sibTrans" cxnId="{D1CA7D27-D5C5-412A-8BB6-0ED0283149BE}">
      <dgm:prSet/>
      <dgm:spPr/>
      <dgm:t>
        <a:bodyPr/>
        <a:lstStyle/>
        <a:p>
          <a:endParaRPr lang="zh-CN" altLang="en-US"/>
        </a:p>
      </dgm:t>
    </dgm:pt>
    <dgm:pt modelId="{EBD7C415-51A9-4DE1-AA84-FE7E766BEFDF}">
      <dgm:prSet/>
      <dgm:spPr/>
      <dgm:t>
        <a:bodyPr/>
        <a:lstStyle/>
        <a:p>
          <a:r>
            <a:rPr lang="zh-CN" b="0" i="0" dirty="0"/>
            <a:t>有效维护国家安全  </a:t>
          </a:r>
          <a:endParaRPr lang="zh-CN" dirty="0"/>
        </a:p>
      </dgm:t>
    </dgm:pt>
    <dgm:pt modelId="{28184089-C509-4CBE-99A5-68F768EC3FED}" type="parTrans" cxnId="{3D0CA62A-B3B3-4954-8B46-770C0ED8A062}">
      <dgm:prSet/>
      <dgm:spPr/>
      <dgm:t>
        <a:bodyPr/>
        <a:lstStyle/>
        <a:p>
          <a:endParaRPr lang="zh-CN" altLang="en-US"/>
        </a:p>
      </dgm:t>
    </dgm:pt>
    <dgm:pt modelId="{EADF9EAA-6B73-4266-B39F-3BB2D3DF4893}" type="sibTrans" cxnId="{3D0CA62A-B3B3-4954-8B46-770C0ED8A062}">
      <dgm:prSet/>
      <dgm:spPr/>
      <dgm:t>
        <a:bodyPr/>
        <a:lstStyle/>
        <a:p>
          <a:endParaRPr lang="zh-CN" altLang="en-US"/>
        </a:p>
      </dgm:t>
    </dgm:pt>
    <dgm:pt modelId="{CD3C90CB-7EFE-42C6-BCEA-90A374ED0895}" type="pres">
      <dgm:prSet presAssocID="{BF7CF7FE-FD02-419C-A2E0-05E3F38E8D63}" presName="diagram" presStyleCnt="0">
        <dgm:presLayoutVars>
          <dgm:dir/>
          <dgm:resizeHandles val="exact"/>
        </dgm:presLayoutVars>
      </dgm:prSet>
      <dgm:spPr/>
    </dgm:pt>
    <dgm:pt modelId="{B00BFCCD-2AE6-4776-9F61-6591C33554AE}" type="pres">
      <dgm:prSet presAssocID="{39BB7745-28AC-4777-B50B-30BC1BD9F97E}" presName="node" presStyleLbl="node1" presStyleIdx="0" presStyleCnt="7">
        <dgm:presLayoutVars>
          <dgm:bulletEnabled val="1"/>
        </dgm:presLayoutVars>
      </dgm:prSet>
      <dgm:spPr/>
    </dgm:pt>
    <dgm:pt modelId="{FC8DC9FA-C1AB-4FA4-9401-D451270A5DDB}" type="pres">
      <dgm:prSet presAssocID="{65FE9297-1FFE-436D-AAA8-774358B76272}" presName="sibTrans" presStyleCnt="0"/>
      <dgm:spPr/>
    </dgm:pt>
    <dgm:pt modelId="{1AFE4A0D-B39A-4A46-8EC8-6B2C947CFC19}" type="pres">
      <dgm:prSet presAssocID="{DA9CAEE2-62B8-4E5A-8C16-35BB863A57BC}" presName="node" presStyleLbl="node1" presStyleIdx="1" presStyleCnt="7">
        <dgm:presLayoutVars>
          <dgm:bulletEnabled val="1"/>
        </dgm:presLayoutVars>
      </dgm:prSet>
      <dgm:spPr/>
    </dgm:pt>
    <dgm:pt modelId="{30648EB1-5358-4539-A304-2E2B70483040}" type="pres">
      <dgm:prSet presAssocID="{349EED3C-91D4-4C01-AAFE-7CEC0A33B8F1}" presName="sibTrans" presStyleCnt="0"/>
      <dgm:spPr/>
    </dgm:pt>
    <dgm:pt modelId="{AA905F74-81E2-413D-9E6E-5A25D6FCE0E4}" type="pres">
      <dgm:prSet presAssocID="{63C6C57E-0EAB-4265-8FED-1E9BFFB1E881}" presName="node" presStyleLbl="node1" presStyleIdx="2" presStyleCnt="7">
        <dgm:presLayoutVars>
          <dgm:bulletEnabled val="1"/>
        </dgm:presLayoutVars>
      </dgm:prSet>
      <dgm:spPr/>
    </dgm:pt>
    <dgm:pt modelId="{2A2CD8FF-E493-465D-879F-4990C189A9BB}" type="pres">
      <dgm:prSet presAssocID="{82347243-7407-4FF6-972E-699F5DB7EAC5}" presName="sibTrans" presStyleCnt="0"/>
      <dgm:spPr/>
    </dgm:pt>
    <dgm:pt modelId="{30AC47CB-E6A3-40CD-BB17-BEA9A7E41558}" type="pres">
      <dgm:prSet presAssocID="{95C29368-BBD0-4F82-840A-E5F76E7B4FA7}" presName="node" presStyleLbl="node1" presStyleIdx="3" presStyleCnt="7">
        <dgm:presLayoutVars>
          <dgm:bulletEnabled val="1"/>
        </dgm:presLayoutVars>
      </dgm:prSet>
      <dgm:spPr/>
    </dgm:pt>
    <dgm:pt modelId="{83DCBE42-68BC-44FC-A1FE-CC705843C2C9}" type="pres">
      <dgm:prSet presAssocID="{70A9E1B8-0C3F-4AE9-8132-08380E9F7D98}" presName="sibTrans" presStyleCnt="0"/>
      <dgm:spPr/>
    </dgm:pt>
    <dgm:pt modelId="{56CCBBE2-AF17-4678-9F7D-7C73D0DDDB5F}" type="pres">
      <dgm:prSet presAssocID="{B8DD73D4-ABEE-418F-B4DE-0F763513701F}" presName="node" presStyleLbl="node1" presStyleIdx="4" presStyleCnt="7">
        <dgm:presLayoutVars>
          <dgm:bulletEnabled val="1"/>
        </dgm:presLayoutVars>
      </dgm:prSet>
      <dgm:spPr/>
    </dgm:pt>
    <dgm:pt modelId="{C0895663-CEF8-45DF-9E08-E5099FE3D891}" type="pres">
      <dgm:prSet presAssocID="{B79B9F33-3F1A-4223-B5B4-775E878EF916}" presName="sibTrans" presStyleCnt="0"/>
      <dgm:spPr/>
    </dgm:pt>
    <dgm:pt modelId="{3F192CCC-D5CD-4192-A68C-127B12581778}" type="pres">
      <dgm:prSet presAssocID="{267C7076-1E17-411E-AF0E-98F293CD8BD9}" presName="node" presStyleLbl="node1" presStyleIdx="5" presStyleCnt="7">
        <dgm:presLayoutVars>
          <dgm:bulletEnabled val="1"/>
        </dgm:presLayoutVars>
      </dgm:prSet>
      <dgm:spPr/>
    </dgm:pt>
    <dgm:pt modelId="{B28FE5CC-A123-4604-B280-B918094640C3}" type="pres">
      <dgm:prSet presAssocID="{AE12FB29-1BE9-4BD6-B958-F8F6A8E93019}" presName="sibTrans" presStyleCnt="0"/>
      <dgm:spPr/>
    </dgm:pt>
    <dgm:pt modelId="{46F61026-BDBB-4016-9104-B11FC5344EAE}" type="pres">
      <dgm:prSet presAssocID="{EBD7C415-51A9-4DE1-AA84-FE7E766BEFDF}" presName="node" presStyleLbl="node1" presStyleIdx="6" presStyleCnt="7">
        <dgm:presLayoutVars>
          <dgm:bulletEnabled val="1"/>
        </dgm:presLayoutVars>
      </dgm:prSet>
      <dgm:spPr/>
    </dgm:pt>
  </dgm:ptLst>
  <dgm:cxnLst>
    <dgm:cxn modelId="{D700F310-AD6C-43B9-ACAA-F92F9486319F}" type="presOf" srcId="{BF7CF7FE-FD02-419C-A2E0-05E3F38E8D63}" destId="{CD3C90CB-7EFE-42C6-BCEA-90A374ED0895}" srcOrd="0" destOrd="0" presId="urn:microsoft.com/office/officeart/2005/8/layout/default"/>
    <dgm:cxn modelId="{53202E22-ACB5-483F-85AE-5A76BCC6696A}" type="presOf" srcId="{267C7076-1E17-411E-AF0E-98F293CD8BD9}" destId="{3F192CCC-D5CD-4192-A68C-127B12581778}" srcOrd="0" destOrd="0" presId="urn:microsoft.com/office/officeart/2005/8/layout/default"/>
    <dgm:cxn modelId="{D1CA7D27-D5C5-412A-8BB6-0ED0283149BE}" srcId="{BF7CF7FE-FD02-419C-A2E0-05E3F38E8D63}" destId="{267C7076-1E17-411E-AF0E-98F293CD8BD9}" srcOrd="5" destOrd="0" parTransId="{D829C837-8B5F-4AAB-AA20-2D9D02FFD544}" sibTransId="{AE12FB29-1BE9-4BD6-B958-F8F6A8E93019}"/>
    <dgm:cxn modelId="{3D0CA62A-B3B3-4954-8B46-770C0ED8A062}" srcId="{BF7CF7FE-FD02-419C-A2E0-05E3F38E8D63}" destId="{EBD7C415-51A9-4DE1-AA84-FE7E766BEFDF}" srcOrd="6" destOrd="0" parTransId="{28184089-C509-4CBE-99A5-68F768EC3FED}" sibTransId="{EADF9EAA-6B73-4266-B39F-3BB2D3DF4893}"/>
    <dgm:cxn modelId="{55320C39-76AD-46F4-BF96-DFC9E3FD77FB}" type="presOf" srcId="{DA9CAEE2-62B8-4E5A-8C16-35BB863A57BC}" destId="{1AFE4A0D-B39A-4A46-8EC8-6B2C947CFC19}" srcOrd="0" destOrd="0" presId="urn:microsoft.com/office/officeart/2005/8/layout/default"/>
    <dgm:cxn modelId="{95FE6B39-7102-4F8E-B724-0FB32D8CC119}" srcId="{BF7CF7FE-FD02-419C-A2E0-05E3F38E8D63}" destId="{39BB7745-28AC-4777-B50B-30BC1BD9F97E}" srcOrd="0" destOrd="0" parTransId="{7882C8A0-9B16-4843-929F-8B2A02912D72}" sibTransId="{65FE9297-1FFE-436D-AAA8-774358B76272}"/>
    <dgm:cxn modelId="{80BBC53B-797C-480B-8CE7-21A7031E7D9D}" type="presOf" srcId="{EBD7C415-51A9-4DE1-AA84-FE7E766BEFDF}" destId="{46F61026-BDBB-4016-9104-B11FC5344EAE}" srcOrd="0" destOrd="0" presId="urn:microsoft.com/office/officeart/2005/8/layout/default"/>
    <dgm:cxn modelId="{9A018E49-1355-4FD9-B9FF-B5A4DE10F07C}" type="presOf" srcId="{B8DD73D4-ABEE-418F-B4DE-0F763513701F}" destId="{56CCBBE2-AF17-4678-9F7D-7C73D0DDDB5F}" srcOrd="0" destOrd="0" presId="urn:microsoft.com/office/officeart/2005/8/layout/default"/>
    <dgm:cxn modelId="{A8888178-B69D-4EBC-BD17-058BE3D177F9}" type="presOf" srcId="{95C29368-BBD0-4F82-840A-E5F76E7B4FA7}" destId="{30AC47CB-E6A3-40CD-BB17-BEA9A7E41558}" srcOrd="0" destOrd="0" presId="urn:microsoft.com/office/officeart/2005/8/layout/default"/>
    <dgm:cxn modelId="{4E1FD783-D90F-4121-B121-958C5EF45049}" type="presOf" srcId="{39BB7745-28AC-4777-B50B-30BC1BD9F97E}" destId="{B00BFCCD-2AE6-4776-9F61-6591C33554AE}" srcOrd="0" destOrd="0" presId="urn:microsoft.com/office/officeart/2005/8/layout/default"/>
    <dgm:cxn modelId="{0C048F86-3E5D-4717-B675-C8FDA89E2293}" type="presOf" srcId="{63C6C57E-0EAB-4265-8FED-1E9BFFB1E881}" destId="{AA905F74-81E2-413D-9E6E-5A25D6FCE0E4}" srcOrd="0" destOrd="0" presId="urn:microsoft.com/office/officeart/2005/8/layout/default"/>
    <dgm:cxn modelId="{C60551B4-06B4-4268-A63E-823013C0E6C4}" srcId="{BF7CF7FE-FD02-419C-A2E0-05E3F38E8D63}" destId="{B8DD73D4-ABEE-418F-B4DE-0F763513701F}" srcOrd="4" destOrd="0" parTransId="{E2FAF078-F191-4D43-9D71-29B01EC65552}" sibTransId="{B79B9F33-3F1A-4223-B5B4-775E878EF916}"/>
    <dgm:cxn modelId="{7AE549D3-6507-44DD-B560-B812FA4D7854}" srcId="{BF7CF7FE-FD02-419C-A2E0-05E3F38E8D63}" destId="{95C29368-BBD0-4F82-840A-E5F76E7B4FA7}" srcOrd="3" destOrd="0" parTransId="{FE45F0BD-4F67-4779-BF91-FE1A8823EFD9}" sibTransId="{70A9E1B8-0C3F-4AE9-8132-08380E9F7D98}"/>
    <dgm:cxn modelId="{D0B59AF0-AC4D-45CE-9670-6D9621E53595}" srcId="{BF7CF7FE-FD02-419C-A2E0-05E3F38E8D63}" destId="{DA9CAEE2-62B8-4E5A-8C16-35BB863A57BC}" srcOrd="1" destOrd="0" parTransId="{52603ED4-1936-4778-B2D9-BCD4DA49721A}" sibTransId="{349EED3C-91D4-4C01-AAFE-7CEC0A33B8F1}"/>
    <dgm:cxn modelId="{88C979F2-E5A0-45B6-9DF7-8647166D31D9}" srcId="{BF7CF7FE-FD02-419C-A2E0-05E3F38E8D63}" destId="{63C6C57E-0EAB-4265-8FED-1E9BFFB1E881}" srcOrd="2" destOrd="0" parTransId="{098FECB5-FDC1-4A3A-B573-F2EBCC8D85A0}" sibTransId="{82347243-7407-4FF6-972E-699F5DB7EAC5}"/>
    <dgm:cxn modelId="{331EB515-0B23-4655-A0C4-9E286DAEC27C}" type="presParOf" srcId="{CD3C90CB-7EFE-42C6-BCEA-90A374ED0895}" destId="{B00BFCCD-2AE6-4776-9F61-6591C33554AE}" srcOrd="0" destOrd="0" presId="urn:microsoft.com/office/officeart/2005/8/layout/default"/>
    <dgm:cxn modelId="{E61C107B-224D-4272-932F-7F4B470422F9}" type="presParOf" srcId="{CD3C90CB-7EFE-42C6-BCEA-90A374ED0895}" destId="{FC8DC9FA-C1AB-4FA4-9401-D451270A5DDB}" srcOrd="1" destOrd="0" presId="urn:microsoft.com/office/officeart/2005/8/layout/default"/>
    <dgm:cxn modelId="{70C591CF-9DF1-4AFD-B9F2-4CBB9F1844D5}" type="presParOf" srcId="{CD3C90CB-7EFE-42C6-BCEA-90A374ED0895}" destId="{1AFE4A0D-B39A-4A46-8EC8-6B2C947CFC19}" srcOrd="2" destOrd="0" presId="urn:microsoft.com/office/officeart/2005/8/layout/default"/>
    <dgm:cxn modelId="{98E0B083-66DD-44D5-AC72-065518ED2347}" type="presParOf" srcId="{CD3C90CB-7EFE-42C6-BCEA-90A374ED0895}" destId="{30648EB1-5358-4539-A304-2E2B70483040}" srcOrd="3" destOrd="0" presId="urn:microsoft.com/office/officeart/2005/8/layout/default"/>
    <dgm:cxn modelId="{0812D301-DC99-4FEF-8D89-08A28FB550D7}" type="presParOf" srcId="{CD3C90CB-7EFE-42C6-BCEA-90A374ED0895}" destId="{AA905F74-81E2-413D-9E6E-5A25D6FCE0E4}" srcOrd="4" destOrd="0" presId="urn:microsoft.com/office/officeart/2005/8/layout/default"/>
    <dgm:cxn modelId="{057F1BC5-880B-4006-9B1A-AC2B0EF87A1A}" type="presParOf" srcId="{CD3C90CB-7EFE-42C6-BCEA-90A374ED0895}" destId="{2A2CD8FF-E493-465D-879F-4990C189A9BB}" srcOrd="5" destOrd="0" presId="urn:microsoft.com/office/officeart/2005/8/layout/default"/>
    <dgm:cxn modelId="{2F9B23ED-0761-4BE8-8080-989AEB31988A}" type="presParOf" srcId="{CD3C90CB-7EFE-42C6-BCEA-90A374ED0895}" destId="{30AC47CB-E6A3-40CD-BB17-BEA9A7E41558}" srcOrd="6" destOrd="0" presId="urn:microsoft.com/office/officeart/2005/8/layout/default"/>
    <dgm:cxn modelId="{E74997AB-105C-4C6E-9D15-E23EA09DD63F}" type="presParOf" srcId="{CD3C90CB-7EFE-42C6-BCEA-90A374ED0895}" destId="{83DCBE42-68BC-44FC-A1FE-CC705843C2C9}" srcOrd="7" destOrd="0" presId="urn:microsoft.com/office/officeart/2005/8/layout/default"/>
    <dgm:cxn modelId="{3E34D48C-68C4-4F51-843D-546D79D5B834}" type="presParOf" srcId="{CD3C90CB-7EFE-42C6-BCEA-90A374ED0895}" destId="{56CCBBE2-AF17-4678-9F7D-7C73D0DDDB5F}" srcOrd="8" destOrd="0" presId="urn:microsoft.com/office/officeart/2005/8/layout/default"/>
    <dgm:cxn modelId="{4840988F-F82D-4E7E-91AC-C670C5A6AA4C}" type="presParOf" srcId="{CD3C90CB-7EFE-42C6-BCEA-90A374ED0895}" destId="{C0895663-CEF8-45DF-9E08-E5099FE3D891}" srcOrd="9" destOrd="0" presId="urn:microsoft.com/office/officeart/2005/8/layout/default"/>
    <dgm:cxn modelId="{5E338414-B050-4A2B-A6CE-9DC3712F83E8}" type="presParOf" srcId="{CD3C90CB-7EFE-42C6-BCEA-90A374ED0895}" destId="{3F192CCC-D5CD-4192-A68C-127B12581778}" srcOrd="10" destOrd="0" presId="urn:microsoft.com/office/officeart/2005/8/layout/default"/>
    <dgm:cxn modelId="{EF45CDFA-E35C-4D02-916D-1780CB3805C1}" type="presParOf" srcId="{CD3C90CB-7EFE-42C6-BCEA-90A374ED0895}" destId="{B28FE5CC-A123-4604-B280-B918094640C3}" srcOrd="11" destOrd="0" presId="urn:microsoft.com/office/officeart/2005/8/layout/default"/>
    <dgm:cxn modelId="{6E9466C9-B257-4597-A250-0C08D9CDA3D3}" type="presParOf" srcId="{CD3C90CB-7EFE-42C6-BCEA-90A374ED0895}" destId="{46F61026-BDBB-4016-9104-B11FC5344EAE}" srcOrd="12"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1931C8C7-F78D-4CC4-9635-C4185B056D3B}" type="doc">
      <dgm:prSet loTypeId="urn:microsoft.com/office/officeart/2005/8/layout/hProcess7" loCatId="list" qsTypeId="urn:microsoft.com/office/officeart/2005/8/quickstyle/simple1" qsCatId="simple" csTypeId="urn:microsoft.com/office/officeart/2005/8/colors/colorful1" csCatId="colorful" phldr="1"/>
      <dgm:spPr/>
      <dgm:t>
        <a:bodyPr/>
        <a:lstStyle/>
        <a:p>
          <a:endParaRPr lang="zh-CN" altLang="en-US"/>
        </a:p>
      </dgm:t>
    </dgm:pt>
    <dgm:pt modelId="{2C371D78-BEBF-468B-B21C-F06F2209C789}">
      <dgm:prSet phldrT="[文本]" phldr="1"/>
      <dgm:spPr/>
      <dgm:t>
        <a:bodyPr/>
        <a:lstStyle/>
        <a:p>
          <a:endParaRPr lang="zh-CN" altLang="en-US" dirty="0"/>
        </a:p>
      </dgm:t>
    </dgm:pt>
    <dgm:pt modelId="{697EAFB2-20C9-4CE5-A450-99E438F281FC}" type="parTrans" cxnId="{F52A8711-B58B-41FC-B552-D97F88704224}">
      <dgm:prSet/>
      <dgm:spPr/>
      <dgm:t>
        <a:bodyPr/>
        <a:lstStyle/>
        <a:p>
          <a:endParaRPr lang="zh-CN" altLang="en-US"/>
        </a:p>
      </dgm:t>
    </dgm:pt>
    <dgm:pt modelId="{ACFE1F08-91E9-4596-92F4-EAE949D24DED}" type="sibTrans" cxnId="{F52A8711-B58B-41FC-B552-D97F88704224}">
      <dgm:prSet/>
      <dgm:spPr/>
      <dgm:t>
        <a:bodyPr/>
        <a:lstStyle/>
        <a:p>
          <a:endParaRPr lang="zh-CN" altLang="en-US"/>
        </a:p>
      </dgm:t>
    </dgm:pt>
    <dgm:pt modelId="{9B8DC64B-535D-4167-BBF8-0D4404AE6396}">
      <dgm:prSet phldrT="[文本]"/>
      <dgm:spPr/>
      <dgm:t>
        <a:bodyPr/>
        <a:lstStyle/>
        <a:p>
          <a:r>
            <a:rPr lang="zh-CN" altLang="en-US" dirty="0"/>
            <a:t>优先发展教育事业</a:t>
          </a:r>
        </a:p>
      </dgm:t>
    </dgm:pt>
    <dgm:pt modelId="{D9C6F1DA-A64F-4E92-AE44-D4742DB5065C}" type="parTrans" cxnId="{61B1CF19-9974-4781-8ACD-80B18CB8CA83}">
      <dgm:prSet/>
      <dgm:spPr/>
      <dgm:t>
        <a:bodyPr/>
        <a:lstStyle/>
        <a:p>
          <a:endParaRPr lang="zh-CN" altLang="en-US"/>
        </a:p>
      </dgm:t>
    </dgm:pt>
    <dgm:pt modelId="{ADCD87B6-B660-4EAC-B85D-F54E30C30118}" type="sibTrans" cxnId="{61B1CF19-9974-4781-8ACD-80B18CB8CA83}">
      <dgm:prSet/>
      <dgm:spPr/>
      <dgm:t>
        <a:bodyPr/>
        <a:lstStyle/>
        <a:p>
          <a:endParaRPr lang="zh-CN" altLang="en-US"/>
        </a:p>
      </dgm:t>
    </dgm:pt>
    <dgm:pt modelId="{6D2F05A8-8D4A-49CC-8AFD-3CB89A8D9D77}">
      <dgm:prSet phldrT="[文本]"/>
      <dgm:spPr/>
      <dgm:t>
        <a:bodyPr/>
        <a:lstStyle/>
        <a:p>
          <a:endParaRPr lang="zh-CN" altLang="en-US" dirty="0"/>
        </a:p>
      </dgm:t>
    </dgm:pt>
    <dgm:pt modelId="{FB8DD7BB-9604-4B5F-8A61-6F79DBB1CE9F}" type="parTrans" cxnId="{5543F684-5EF9-4FE2-B1F2-2D16543A1CC6}">
      <dgm:prSet/>
      <dgm:spPr/>
      <dgm:t>
        <a:bodyPr/>
        <a:lstStyle/>
        <a:p>
          <a:endParaRPr lang="zh-CN" altLang="en-US"/>
        </a:p>
      </dgm:t>
    </dgm:pt>
    <dgm:pt modelId="{70EF89A1-C38D-485D-B6F5-1C57897B2F89}" type="sibTrans" cxnId="{5543F684-5EF9-4FE2-B1F2-2D16543A1CC6}">
      <dgm:prSet/>
      <dgm:spPr/>
      <dgm:t>
        <a:bodyPr/>
        <a:lstStyle/>
        <a:p>
          <a:endParaRPr lang="zh-CN" altLang="en-US"/>
        </a:p>
      </dgm:t>
    </dgm:pt>
    <dgm:pt modelId="{91940D40-6EB6-4668-8B6C-4EF22B9C5C18}">
      <dgm:prSet phldrT="[文本]"/>
      <dgm:spPr/>
      <dgm:t>
        <a:bodyPr/>
        <a:lstStyle/>
        <a:p>
          <a:r>
            <a:rPr lang="zh-CN" altLang="en-US" dirty="0"/>
            <a:t>提高就业质量和人民收入水平</a:t>
          </a:r>
        </a:p>
      </dgm:t>
    </dgm:pt>
    <dgm:pt modelId="{78E25127-24F3-4C3A-AC71-39DB35F54940}" type="parTrans" cxnId="{A0E5C680-785C-4AB8-A631-5A112B6C09CE}">
      <dgm:prSet/>
      <dgm:spPr/>
      <dgm:t>
        <a:bodyPr/>
        <a:lstStyle/>
        <a:p>
          <a:endParaRPr lang="zh-CN" altLang="en-US"/>
        </a:p>
      </dgm:t>
    </dgm:pt>
    <dgm:pt modelId="{74F8B078-4305-4E12-A8E4-FE5D7C135C0B}" type="sibTrans" cxnId="{A0E5C680-785C-4AB8-A631-5A112B6C09CE}">
      <dgm:prSet/>
      <dgm:spPr/>
      <dgm:t>
        <a:bodyPr/>
        <a:lstStyle/>
        <a:p>
          <a:endParaRPr lang="zh-CN" altLang="en-US"/>
        </a:p>
      </dgm:t>
    </dgm:pt>
    <dgm:pt modelId="{B509C36E-FB87-4E68-994C-367CE96889B0}">
      <dgm:prSet phldrT="[文本]"/>
      <dgm:spPr/>
      <dgm:t>
        <a:bodyPr/>
        <a:lstStyle/>
        <a:p>
          <a:r>
            <a:rPr lang="zh-CN" altLang="en-US" dirty="0"/>
            <a:t>加强社会保障体系建设</a:t>
          </a:r>
        </a:p>
      </dgm:t>
    </dgm:pt>
    <dgm:pt modelId="{7B732AA4-84AE-4342-8E6B-BC0C4EC292E3}" type="parTrans" cxnId="{A83BEA86-31D5-47F1-B8BA-20909E0A0E4F}">
      <dgm:prSet/>
      <dgm:spPr/>
      <dgm:t>
        <a:bodyPr/>
        <a:lstStyle/>
        <a:p>
          <a:endParaRPr lang="zh-CN" altLang="en-US"/>
        </a:p>
      </dgm:t>
    </dgm:pt>
    <dgm:pt modelId="{7408A759-38C1-4F7A-9871-60BCEBB23AB4}" type="sibTrans" cxnId="{A83BEA86-31D5-47F1-B8BA-20909E0A0E4F}">
      <dgm:prSet/>
      <dgm:spPr/>
      <dgm:t>
        <a:bodyPr/>
        <a:lstStyle/>
        <a:p>
          <a:endParaRPr lang="zh-CN" altLang="en-US"/>
        </a:p>
      </dgm:t>
    </dgm:pt>
    <dgm:pt modelId="{F2B477DF-A675-4597-8B10-13199CB76750}">
      <dgm:prSet phldrT="[文本]"/>
      <dgm:spPr/>
      <dgm:t>
        <a:bodyPr/>
        <a:lstStyle/>
        <a:p>
          <a:r>
            <a:rPr lang="zh-CN" altLang="en-US" dirty="0"/>
            <a:t>实施健康中国战略</a:t>
          </a:r>
        </a:p>
      </dgm:t>
    </dgm:pt>
    <dgm:pt modelId="{CD4CBC04-B036-4F6F-81C0-82830511B8FF}" type="parTrans" cxnId="{702FE880-42D1-4D79-AFA2-CA5A1D521991}">
      <dgm:prSet/>
      <dgm:spPr/>
      <dgm:t>
        <a:bodyPr/>
        <a:lstStyle/>
        <a:p>
          <a:endParaRPr lang="zh-CN" altLang="en-US"/>
        </a:p>
      </dgm:t>
    </dgm:pt>
    <dgm:pt modelId="{64592856-C404-4319-9B18-C2F41EC8DA2C}" type="sibTrans" cxnId="{702FE880-42D1-4D79-AFA2-CA5A1D521991}">
      <dgm:prSet/>
      <dgm:spPr/>
      <dgm:t>
        <a:bodyPr/>
        <a:lstStyle/>
        <a:p>
          <a:endParaRPr lang="zh-CN" altLang="en-US"/>
        </a:p>
      </dgm:t>
    </dgm:pt>
    <dgm:pt modelId="{BA0F65E1-CA47-4247-B866-825659389E7E}">
      <dgm:prSet phldrT="[文本]"/>
      <dgm:spPr/>
      <dgm:t>
        <a:bodyPr/>
        <a:lstStyle/>
        <a:p>
          <a:r>
            <a:rPr lang="zh-CN" altLang="en-US" dirty="0"/>
            <a:t>坚决打赢脱贫攻坚战</a:t>
          </a:r>
        </a:p>
      </dgm:t>
    </dgm:pt>
    <dgm:pt modelId="{67B46E2F-9FAA-4386-9D3C-F34FBD75C530}" type="parTrans" cxnId="{BFD5E90C-166D-4380-88D9-FE3E9A06F2B2}">
      <dgm:prSet/>
      <dgm:spPr/>
      <dgm:t>
        <a:bodyPr/>
        <a:lstStyle/>
        <a:p>
          <a:endParaRPr lang="zh-CN" altLang="en-US"/>
        </a:p>
      </dgm:t>
    </dgm:pt>
    <dgm:pt modelId="{F20CB2B9-1F10-4D19-8AC7-1B6BAEE9C0C1}" type="sibTrans" cxnId="{BFD5E90C-166D-4380-88D9-FE3E9A06F2B2}">
      <dgm:prSet/>
      <dgm:spPr/>
      <dgm:t>
        <a:bodyPr/>
        <a:lstStyle/>
        <a:p>
          <a:endParaRPr lang="zh-CN" altLang="en-US"/>
        </a:p>
      </dgm:t>
    </dgm:pt>
    <dgm:pt modelId="{A9F12D1B-0E9D-42FF-B90E-8C5C89AB8C1C}">
      <dgm:prSet phldrT="[文本]"/>
      <dgm:spPr/>
      <dgm:t>
        <a:bodyPr/>
        <a:lstStyle/>
        <a:p>
          <a:endParaRPr lang="zh-CN" altLang="en-US" dirty="0"/>
        </a:p>
      </dgm:t>
    </dgm:pt>
    <dgm:pt modelId="{1A1C1D4E-223B-48A6-8B1B-61E9894AD86F}" type="parTrans" cxnId="{FE580579-FC59-410E-85C1-3CBB58CDB0F6}">
      <dgm:prSet/>
      <dgm:spPr/>
      <dgm:t>
        <a:bodyPr/>
        <a:lstStyle/>
        <a:p>
          <a:endParaRPr lang="zh-CN" altLang="en-US"/>
        </a:p>
      </dgm:t>
    </dgm:pt>
    <dgm:pt modelId="{39CB991E-55ED-41E5-A143-5C21EF1B28C9}" type="sibTrans" cxnId="{FE580579-FC59-410E-85C1-3CBB58CDB0F6}">
      <dgm:prSet/>
      <dgm:spPr/>
      <dgm:t>
        <a:bodyPr/>
        <a:lstStyle/>
        <a:p>
          <a:endParaRPr lang="zh-CN" altLang="en-US"/>
        </a:p>
      </dgm:t>
    </dgm:pt>
    <dgm:pt modelId="{A2EFA674-44A7-42E8-968C-532E6637C3C7}">
      <dgm:prSet phldrT="[文本]"/>
      <dgm:spPr/>
      <dgm:t>
        <a:bodyPr/>
        <a:lstStyle/>
        <a:p>
          <a:endParaRPr lang="zh-CN" altLang="en-US" dirty="0"/>
        </a:p>
      </dgm:t>
    </dgm:pt>
    <dgm:pt modelId="{D70389BD-C360-46A1-B882-08D7A0FFBC40}" type="parTrans" cxnId="{95C73C1C-A509-4B86-8FC8-E9DFEC2A0224}">
      <dgm:prSet/>
      <dgm:spPr/>
      <dgm:t>
        <a:bodyPr/>
        <a:lstStyle/>
        <a:p>
          <a:endParaRPr lang="zh-CN" altLang="en-US"/>
        </a:p>
      </dgm:t>
    </dgm:pt>
    <dgm:pt modelId="{C58A0CCD-0D33-40EA-ABF0-9B78FEC75F86}" type="sibTrans" cxnId="{95C73C1C-A509-4B86-8FC8-E9DFEC2A0224}">
      <dgm:prSet/>
      <dgm:spPr/>
      <dgm:t>
        <a:bodyPr/>
        <a:lstStyle/>
        <a:p>
          <a:endParaRPr lang="zh-CN" altLang="en-US"/>
        </a:p>
      </dgm:t>
    </dgm:pt>
    <dgm:pt modelId="{A1731317-AE7D-4F6A-A63C-861C4DFE89A9}">
      <dgm:prSet phldrT="[文本]" phldr="1"/>
      <dgm:spPr/>
      <dgm:t>
        <a:bodyPr/>
        <a:lstStyle/>
        <a:p>
          <a:endParaRPr lang="zh-CN" altLang="en-US" dirty="0"/>
        </a:p>
      </dgm:t>
    </dgm:pt>
    <dgm:pt modelId="{11FD717A-BA76-45E6-B67A-7E9BCF78BF9C}" type="sibTrans" cxnId="{FD3353CA-BAD4-4739-8288-DE1353BAED4B}">
      <dgm:prSet/>
      <dgm:spPr/>
      <dgm:t>
        <a:bodyPr/>
        <a:lstStyle/>
        <a:p>
          <a:endParaRPr lang="zh-CN" altLang="en-US"/>
        </a:p>
      </dgm:t>
    </dgm:pt>
    <dgm:pt modelId="{ED1D0E5A-0112-47BE-8D84-FEE38B641EDE}" type="parTrans" cxnId="{FD3353CA-BAD4-4739-8288-DE1353BAED4B}">
      <dgm:prSet/>
      <dgm:spPr/>
      <dgm:t>
        <a:bodyPr/>
        <a:lstStyle/>
        <a:p>
          <a:endParaRPr lang="zh-CN" altLang="en-US"/>
        </a:p>
      </dgm:t>
    </dgm:pt>
    <dgm:pt modelId="{1A3E6DFA-A7A2-4DE7-B2DA-CA9B1BB1EA82}" type="pres">
      <dgm:prSet presAssocID="{1931C8C7-F78D-4CC4-9635-C4185B056D3B}" presName="Name0" presStyleCnt="0">
        <dgm:presLayoutVars>
          <dgm:dir/>
          <dgm:animLvl val="lvl"/>
          <dgm:resizeHandles val="exact"/>
        </dgm:presLayoutVars>
      </dgm:prSet>
      <dgm:spPr/>
    </dgm:pt>
    <dgm:pt modelId="{7DAFDDDD-8B8D-4164-A454-845BB31E8E5D}" type="pres">
      <dgm:prSet presAssocID="{2C371D78-BEBF-468B-B21C-F06F2209C789}" presName="compositeNode" presStyleCnt="0">
        <dgm:presLayoutVars>
          <dgm:bulletEnabled val="1"/>
        </dgm:presLayoutVars>
      </dgm:prSet>
      <dgm:spPr/>
    </dgm:pt>
    <dgm:pt modelId="{D8BA6A8D-4E68-4ED3-893F-236BEED53717}" type="pres">
      <dgm:prSet presAssocID="{2C371D78-BEBF-468B-B21C-F06F2209C789}" presName="bgRect" presStyleLbl="node1" presStyleIdx="0" presStyleCnt="5"/>
      <dgm:spPr/>
    </dgm:pt>
    <dgm:pt modelId="{CDFB07D3-DCFE-4487-BA08-4D8E6E10AB98}" type="pres">
      <dgm:prSet presAssocID="{2C371D78-BEBF-468B-B21C-F06F2209C789}" presName="parentNode" presStyleLbl="node1" presStyleIdx="0" presStyleCnt="5">
        <dgm:presLayoutVars>
          <dgm:chMax val="0"/>
          <dgm:bulletEnabled val="1"/>
        </dgm:presLayoutVars>
      </dgm:prSet>
      <dgm:spPr/>
    </dgm:pt>
    <dgm:pt modelId="{3A31D2FA-A615-4AC2-9866-6B94C78D84A3}" type="pres">
      <dgm:prSet presAssocID="{2C371D78-BEBF-468B-B21C-F06F2209C789}" presName="childNode" presStyleLbl="node1" presStyleIdx="0" presStyleCnt="5">
        <dgm:presLayoutVars>
          <dgm:bulletEnabled val="1"/>
        </dgm:presLayoutVars>
      </dgm:prSet>
      <dgm:spPr/>
    </dgm:pt>
    <dgm:pt modelId="{D2F78870-1BF8-4BBD-BE0F-EFC6CA1400C6}" type="pres">
      <dgm:prSet presAssocID="{ACFE1F08-91E9-4596-92F4-EAE949D24DED}" presName="hSp" presStyleCnt="0"/>
      <dgm:spPr/>
    </dgm:pt>
    <dgm:pt modelId="{C3C9BE6D-A26E-4305-91E1-1CABCE94759E}" type="pres">
      <dgm:prSet presAssocID="{ACFE1F08-91E9-4596-92F4-EAE949D24DED}" presName="vProcSp" presStyleCnt="0"/>
      <dgm:spPr/>
    </dgm:pt>
    <dgm:pt modelId="{D29697E3-13F6-453C-85D3-ADE307939D66}" type="pres">
      <dgm:prSet presAssocID="{ACFE1F08-91E9-4596-92F4-EAE949D24DED}" presName="vSp1" presStyleCnt="0"/>
      <dgm:spPr/>
    </dgm:pt>
    <dgm:pt modelId="{79580F0B-91B5-48FE-B92C-39643716C3C5}" type="pres">
      <dgm:prSet presAssocID="{ACFE1F08-91E9-4596-92F4-EAE949D24DED}" presName="simulatedConn" presStyleLbl="solidFgAcc1" presStyleIdx="0" presStyleCnt="4"/>
      <dgm:spPr/>
    </dgm:pt>
    <dgm:pt modelId="{A7788185-EFC1-4922-9D97-D5ACF9749D1F}" type="pres">
      <dgm:prSet presAssocID="{ACFE1F08-91E9-4596-92F4-EAE949D24DED}" presName="vSp2" presStyleCnt="0"/>
      <dgm:spPr/>
    </dgm:pt>
    <dgm:pt modelId="{0CDA22CB-90F7-4347-98B7-9493610E41C6}" type="pres">
      <dgm:prSet presAssocID="{ACFE1F08-91E9-4596-92F4-EAE949D24DED}" presName="sibTrans" presStyleCnt="0"/>
      <dgm:spPr/>
    </dgm:pt>
    <dgm:pt modelId="{6F3BB75F-24F6-46DC-B435-6BFE06DF564C}" type="pres">
      <dgm:prSet presAssocID="{6D2F05A8-8D4A-49CC-8AFD-3CB89A8D9D77}" presName="compositeNode" presStyleCnt="0">
        <dgm:presLayoutVars>
          <dgm:bulletEnabled val="1"/>
        </dgm:presLayoutVars>
      </dgm:prSet>
      <dgm:spPr/>
    </dgm:pt>
    <dgm:pt modelId="{3292C972-B46A-435B-A376-C15F8417FE64}" type="pres">
      <dgm:prSet presAssocID="{6D2F05A8-8D4A-49CC-8AFD-3CB89A8D9D77}" presName="bgRect" presStyleLbl="node1" presStyleIdx="1" presStyleCnt="5"/>
      <dgm:spPr/>
    </dgm:pt>
    <dgm:pt modelId="{7E09398E-5E6C-4BA6-BB84-64CF39349D73}" type="pres">
      <dgm:prSet presAssocID="{6D2F05A8-8D4A-49CC-8AFD-3CB89A8D9D77}" presName="parentNode" presStyleLbl="node1" presStyleIdx="1" presStyleCnt="5">
        <dgm:presLayoutVars>
          <dgm:chMax val="0"/>
          <dgm:bulletEnabled val="1"/>
        </dgm:presLayoutVars>
      </dgm:prSet>
      <dgm:spPr/>
    </dgm:pt>
    <dgm:pt modelId="{17BDC74B-7B7A-4117-B403-4383CAA03C2E}" type="pres">
      <dgm:prSet presAssocID="{6D2F05A8-8D4A-49CC-8AFD-3CB89A8D9D77}" presName="childNode" presStyleLbl="node1" presStyleIdx="1" presStyleCnt="5">
        <dgm:presLayoutVars>
          <dgm:bulletEnabled val="1"/>
        </dgm:presLayoutVars>
      </dgm:prSet>
      <dgm:spPr/>
    </dgm:pt>
    <dgm:pt modelId="{B644000D-AEFD-42D6-B1A2-2CFDD91A3F47}" type="pres">
      <dgm:prSet presAssocID="{70EF89A1-C38D-485D-B6F5-1C57897B2F89}" presName="hSp" presStyleCnt="0"/>
      <dgm:spPr/>
    </dgm:pt>
    <dgm:pt modelId="{773B9B25-72F4-4DD8-AB0D-4E7D8FBAE176}" type="pres">
      <dgm:prSet presAssocID="{70EF89A1-C38D-485D-B6F5-1C57897B2F89}" presName="vProcSp" presStyleCnt="0"/>
      <dgm:spPr/>
    </dgm:pt>
    <dgm:pt modelId="{A8B1B425-7CF2-4D95-BF55-66FAC1B2856C}" type="pres">
      <dgm:prSet presAssocID="{70EF89A1-C38D-485D-B6F5-1C57897B2F89}" presName="vSp1" presStyleCnt="0"/>
      <dgm:spPr/>
    </dgm:pt>
    <dgm:pt modelId="{00CBB21B-E69B-43E9-B449-A331EBD32136}" type="pres">
      <dgm:prSet presAssocID="{70EF89A1-C38D-485D-B6F5-1C57897B2F89}" presName="simulatedConn" presStyleLbl="solidFgAcc1" presStyleIdx="1" presStyleCnt="4"/>
      <dgm:spPr/>
    </dgm:pt>
    <dgm:pt modelId="{D076AFBF-DD2D-4741-9A9A-07AEE21D0FCE}" type="pres">
      <dgm:prSet presAssocID="{70EF89A1-C38D-485D-B6F5-1C57897B2F89}" presName="vSp2" presStyleCnt="0"/>
      <dgm:spPr/>
    </dgm:pt>
    <dgm:pt modelId="{7EF39A91-EDCA-459F-A53A-2346F5DEFFB7}" type="pres">
      <dgm:prSet presAssocID="{70EF89A1-C38D-485D-B6F5-1C57897B2F89}" presName="sibTrans" presStyleCnt="0"/>
      <dgm:spPr/>
    </dgm:pt>
    <dgm:pt modelId="{32587733-FCF2-4532-9A2D-AADAB7289010}" type="pres">
      <dgm:prSet presAssocID="{A1731317-AE7D-4F6A-A63C-861C4DFE89A9}" presName="compositeNode" presStyleCnt="0">
        <dgm:presLayoutVars>
          <dgm:bulletEnabled val="1"/>
        </dgm:presLayoutVars>
      </dgm:prSet>
      <dgm:spPr/>
    </dgm:pt>
    <dgm:pt modelId="{8CF21336-2901-4032-BDC7-19A26312D72B}" type="pres">
      <dgm:prSet presAssocID="{A1731317-AE7D-4F6A-A63C-861C4DFE89A9}" presName="bgRect" presStyleLbl="node1" presStyleIdx="2" presStyleCnt="5"/>
      <dgm:spPr/>
    </dgm:pt>
    <dgm:pt modelId="{26FB60AC-E21E-4AFB-894F-4C39F236007E}" type="pres">
      <dgm:prSet presAssocID="{A1731317-AE7D-4F6A-A63C-861C4DFE89A9}" presName="parentNode" presStyleLbl="node1" presStyleIdx="2" presStyleCnt="5">
        <dgm:presLayoutVars>
          <dgm:chMax val="0"/>
          <dgm:bulletEnabled val="1"/>
        </dgm:presLayoutVars>
      </dgm:prSet>
      <dgm:spPr/>
    </dgm:pt>
    <dgm:pt modelId="{8C94F08C-6331-4B4D-BFED-53A931EA101B}" type="pres">
      <dgm:prSet presAssocID="{A1731317-AE7D-4F6A-A63C-861C4DFE89A9}" presName="childNode" presStyleLbl="node1" presStyleIdx="2" presStyleCnt="5">
        <dgm:presLayoutVars>
          <dgm:bulletEnabled val="1"/>
        </dgm:presLayoutVars>
      </dgm:prSet>
      <dgm:spPr/>
    </dgm:pt>
    <dgm:pt modelId="{E178B2CC-B9A6-4F72-BB22-5A82255BDCEC}" type="pres">
      <dgm:prSet presAssocID="{11FD717A-BA76-45E6-B67A-7E9BCF78BF9C}" presName="hSp" presStyleCnt="0"/>
      <dgm:spPr/>
    </dgm:pt>
    <dgm:pt modelId="{B529FFB4-B5F7-45B7-A984-B71FFA14C10B}" type="pres">
      <dgm:prSet presAssocID="{11FD717A-BA76-45E6-B67A-7E9BCF78BF9C}" presName="vProcSp" presStyleCnt="0"/>
      <dgm:spPr/>
    </dgm:pt>
    <dgm:pt modelId="{2425AB1E-65DE-4B2A-BD83-4E47703E201E}" type="pres">
      <dgm:prSet presAssocID="{11FD717A-BA76-45E6-B67A-7E9BCF78BF9C}" presName="vSp1" presStyleCnt="0"/>
      <dgm:spPr/>
    </dgm:pt>
    <dgm:pt modelId="{A634ADED-4443-4509-9EC2-F06286C8381D}" type="pres">
      <dgm:prSet presAssocID="{11FD717A-BA76-45E6-B67A-7E9BCF78BF9C}" presName="simulatedConn" presStyleLbl="solidFgAcc1" presStyleIdx="2" presStyleCnt="4"/>
      <dgm:spPr/>
    </dgm:pt>
    <dgm:pt modelId="{AD0B6C9E-F97A-4F14-AEAD-332587DFA2AC}" type="pres">
      <dgm:prSet presAssocID="{11FD717A-BA76-45E6-B67A-7E9BCF78BF9C}" presName="vSp2" presStyleCnt="0"/>
      <dgm:spPr/>
    </dgm:pt>
    <dgm:pt modelId="{D9535D86-9F00-49B8-9DAE-807312A2039B}" type="pres">
      <dgm:prSet presAssocID="{11FD717A-BA76-45E6-B67A-7E9BCF78BF9C}" presName="sibTrans" presStyleCnt="0"/>
      <dgm:spPr/>
    </dgm:pt>
    <dgm:pt modelId="{01589BE6-9779-4CE2-B127-21D309C3397F}" type="pres">
      <dgm:prSet presAssocID="{A9F12D1B-0E9D-42FF-B90E-8C5C89AB8C1C}" presName="compositeNode" presStyleCnt="0">
        <dgm:presLayoutVars>
          <dgm:bulletEnabled val="1"/>
        </dgm:presLayoutVars>
      </dgm:prSet>
      <dgm:spPr/>
    </dgm:pt>
    <dgm:pt modelId="{A54D1C87-CACB-402A-BD6F-82807F429EB7}" type="pres">
      <dgm:prSet presAssocID="{A9F12D1B-0E9D-42FF-B90E-8C5C89AB8C1C}" presName="bgRect" presStyleLbl="node1" presStyleIdx="3" presStyleCnt="5"/>
      <dgm:spPr/>
    </dgm:pt>
    <dgm:pt modelId="{3C758038-ABCB-4ABC-B745-FC6DE67771FB}" type="pres">
      <dgm:prSet presAssocID="{A9F12D1B-0E9D-42FF-B90E-8C5C89AB8C1C}" presName="parentNode" presStyleLbl="node1" presStyleIdx="3" presStyleCnt="5">
        <dgm:presLayoutVars>
          <dgm:chMax val="0"/>
          <dgm:bulletEnabled val="1"/>
        </dgm:presLayoutVars>
      </dgm:prSet>
      <dgm:spPr/>
    </dgm:pt>
    <dgm:pt modelId="{B50437D0-AF2B-41C4-AC6B-C0286D6CB0DB}" type="pres">
      <dgm:prSet presAssocID="{A9F12D1B-0E9D-42FF-B90E-8C5C89AB8C1C}" presName="childNode" presStyleLbl="node1" presStyleIdx="3" presStyleCnt="5">
        <dgm:presLayoutVars>
          <dgm:bulletEnabled val="1"/>
        </dgm:presLayoutVars>
      </dgm:prSet>
      <dgm:spPr/>
    </dgm:pt>
    <dgm:pt modelId="{DABA805D-9441-4C07-B2F6-98599E698CE2}" type="pres">
      <dgm:prSet presAssocID="{39CB991E-55ED-41E5-A143-5C21EF1B28C9}" presName="hSp" presStyleCnt="0"/>
      <dgm:spPr/>
    </dgm:pt>
    <dgm:pt modelId="{3AC44CE7-21DE-4D1D-B200-96DD30A6BB1E}" type="pres">
      <dgm:prSet presAssocID="{39CB991E-55ED-41E5-A143-5C21EF1B28C9}" presName="vProcSp" presStyleCnt="0"/>
      <dgm:spPr/>
    </dgm:pt>
    <dgm:pt modelId="{B0F0F1B0-7D49-4F2F-9F24-B3C242C3519B}" type="pres">
      <dgm:prSet presAssocID="{39CB991E-55ED-41E5-A143-5C21EF1B28C9}" presName="vSp1" presStyleCnt="0"/>
      <dgm:spPr/>
    </dgm:pt>
    <dgm:pt modelId="{ABACF538-307C-4C2C-84CB-C7DAD3627AB6}" type="pres">
      <dgm:prSet presAssocID="{39CB991E-55ED-41E5-A143-5C21EF1B28C9}" presName="simulatedConn" presStyleLbl="solidFgAcc1" presStyleIdx="3" presStyleCnt="4"/>
      <dgm:spPr/>
    </dgm:pt>
    <dgm:pt modelId="{0BCB2BBE-B5F8-4E38-BC0D-1EDD8610091F}" type="pres">
      <dgm:prSet presAssocID="{39CB991E-55ED-41E5-A143-5C21EF1B28C9}" presName="vSp2" presStyleCnt="0"/>
      <dgm:spPr/>
    </dgm:pt>
    <dgm:pt modelId="{F34B7266-5B36-4744-9CBA-7052FF72397C}" type="pres">
      <dgm:prSet presAssocID="{39CB991E-55ED-41E5-A143-5C21EF1B28C9}" presName="sibTrans" presStyleCnt="0"/>
      <dgm:spPr/>
    </dgm:pt>
    <dgm:pt modelId="{0DBA3E4C-8E6B-4E3F-9FD9-E43D1A6AE4CF}" type="pres">
      <dgm:prSet presAssocID="{A2EFA674-44A7-42E8-968C-532E6637C3C7}" presName="compositeNode" presStyleCnt="0">
        <dgm:presLayoutVars>
          <dgm:bulletEnabled val="1"/>
        </dgm:presLayoutVars>
      </dgm:prSet>
      <dgm:spPr/>
    </dgm:pt>
    <dgm:pt modelId="{E4F7817D-8862-4700-9CC5-316F9FBDD7E5}" type="pres">
      <dgm:prSet presAssocID="{A2EFA674-44A7-42E8-968C-532E6637C3C7}" presName="bgRect" presStyleLbl="node1" presStyleIdx="4" presStyleCnt="5"/>
      <dgm:spPr/>
    </dgm:pt>
    <dgm:pt modelId="{C80F808F-7140-4E25-88BE-961D20A06BD8}" type="pres">
      <dgm:prSet presAssocID="{A2EFA674-44A7-42E8-968C-532E6637C3C7}" presName="parentNode" presStyleLbl="node1" presStyleIdx="4" presStyleCnt="5">
        <dgm:presLayoutVars>
          <dgm:chMax val="0"/>
          <dgm:bulletEnabled val="1"/>
        </dgm:presLayoutVars>
      </dgm:prSet>
      <dgm:spPr/>
    </dgm:pt>
    <dgm:pt modelId="{0884D91B-7241-4D87-8AA4-8EB10B6AB718}" type="pres">
      <dgm:prSet presAssocID="{A2EFA674-44A7-42E8-968C-532E6637C3C7}" presName="childNode" presStyleLbl="node1" presStyleIdx="4" presStyleCnt="5">
        <dgm:presLayoutVars>
          <dgm:bulletEnabled val="1"/>
        </dgm:presLayoutVars>
      </dgm:prSet>
      <dgm:spPr/>
    </dgm:pt>
  </dgm:ptLst>
  <dgm:cxnLst>
    <dgm:cxn modelId="{BFD5E90C-166D-4380-88D9-FE3E9A06F2B2}" srcId="{A9F12D1B-0E9D-42FF-B90E-8C5C89AB8C1C}" destId="{BA0F65E1-CA47-4247-B866-825659389E7E}" srcOrd="0" destOrd="0" parTransId="{67B46E2F-9FAA-4386-9D3C-F34FBD75C530}" sibTransId="{F20CB2B9-1F10-4D19-8AC7-1B6BAEE9C0C1}"/>
    <dgm:cxn modelId="{F52A8711-B58B-41FC-B552-D97F88704224}" srcId="{1931C8C7-F78D-4CC4-9635-C4185B056D3B}" destId="{2C371D78-BEBF-468B-B21C-F06F2209C789}" srcOrd="0" destOrd="0" parTransId="{697EAFB2-20C9-4CE5-A450-99E438F281FC}" sibTransId="{ACFE1F08-91E9-4596-92F4-EAE949D24DED}"/>
    <dgm:cxn modelId="{D0FBCA11-8C9D-41C9-870B-1CE4523F6D91}" type="presOf" srcId="{B509C36E-FB87-4E68-994C-367CE96889B0}" destId="{8C94F08C-6331-4B4D-BFED-53A931EA101B}" srcOrd="0" destOrd="0" presId="urn:microsoft.com/office/officeart/2005/8/layout/hProcess7"/>
    <dgm:cxn modelId="{95197E17-6529-4E00-9E72-9FCD454F3D86}" type="presOf" srcId="{6D2F05A8-8D4A-49CC-8AFD-3CB89A8D9D77}" destId="{3292C972-B46A-435B-A376-C15F8417FE64}" srcOrd="0" destOrd="0" presId="urn:microsoft.com/office/officeart/2005/8/layout/hProcess7"/>
    <dgm:cxn modelId="{61B1CF19-9974-4781-8ACD-80B18CB8CA83}" srcId="{2C371D78-BEBF-468B-B21C-F06F2209C789}" destId="{9B8DC64B-535D-4167-BBF8-0D4404AE6396}" srcOrd="0" destOrd="0" parTransId="{D9C6F1DA-A64F-4E92-AE44-D4742DB5065C}" sibTransId="{ADCD87B6-B660-4EAC-B85D-F54E30C30118}"/>
    <dgm:cxn modelId="{95C73C1C-A509-4B86-8FC8-E9DFEC2A0224}" srcId="{1931C8C7-F78D-4CC4-9635-C4185B056D3B}" destId="{A2EFA674-44A7-42E8-968C-532E6637C3C7}" srcOrd="4" destOrd="0" parTransId="{D70389BD-C360-46A1-B882-08D7A0FFBC40}" sibTransId="{C58A0CCD-0D33-40EA-ABF0-9B78FEC75F86}"/>
    <dgm:cxn modelId="{20E4732F-C8E3-417E-9CFF-03D7AA84ECBD}" type="presOf" srcId="{6D2F05A8-8D4A-49CC-8AFD-3CB89A8D9D77}" destId="{7E09398E-5E6C-4BA6-BB84-64CF39349D73}" srcOrd="1" destOrd="0" presId="urn:microsoft.com/office/officeart/2005/8/layout/hProcess7"/>
    <dgm:cxn modelId="{865B6C34-C4DC-4FDB-8BCF-378013D050F1}" type="presOf" srcId="{91940D40-6EB6-4668-8B6C-4EF22B9C5C18}" destId="{17BDC74B-7B7A-4117-B403-4383CAA03C2E}" srcOrd="0" destOrd="0" presId="urn:microsoft.com/office/officeart/2005/8/layout/hProcess7"/>
    <dgm:cxn modelId="{61C8EF42-3964-4D16-B9C0-7A04FCA4FC39}" type="presOf" srcId="{2C371D78-BEBF-468B-B21C-F06F2209C789}" destId="{CDFB07D3-DCFE-4487-BA08-4D8E6E10AB98}" srcOrd="1" destOrd="0" presId="urn:microsoft.com/office/officeart/2005/8/layout/hProcess7"/>
    <dgm:cxn modelId="{04116F48-29C2-410B-9F06-84C02550546A}" type="presOf" srcId="{9B8DC64B-535D-4167-BBF8-0D4404AE6396}" destId="{3A31D2FA-A615-4AC2-9866-6B94C78D84A3}" srcOrd="0" destOrd="0" presId="urn:microsoft.com/office/officeart/2005/8/layout/hProcess7"/>
    <dgm:cxn modelId="{EA144073-A081-44F3-9C62-F58C450A343B}" type="presOf" srcId="{A9F12D1B-0E9D-42FF-B90E-8C5C89AB8C1C}" destId="{3C758038-ABCB-4ABC-B745-FC6DE67771FB}" srcOrd="1" destOrd="0" presId="urn:microsoft.com/office/officeart/2005/8/layout/hProcess7"/>
    <dgm:cxn modelId="{FE580579-FC59-410E-85C1-3CBB58CDB0F6}" srcId="{1931C8C7-F78D-4CC4-9635-C4185B056D3B}" destId="{A9F12D1B-0E9D-42FF-B90E-8C5C89AB8C1C}" srcOrd="3" destOrd="0" parTransId="{1A1C1D4E-223B-48A6-8B1B-61E9894AD86F}" sibTransId="{39CB991E-55ED-41E5-A143-5C21EF1B28C9}"/>
    <dgm:cxn modelId="{E1284779-801A-47C7-B931-CFBA52FD2287}" type="presOf" srcId="{2C371D78-BEBF-468B-B21C-F06F2209C789}" destId="{D8BA6A8D-4E68-4ED3-893F-236BEED53717}" srcOrd="0" destOrd="0" presId="urn:microsoft.com/office/officeart/2005/8/layout/hProcess7"/>
    <dgm:cxn modelId="{A0E5C680-785C-4AB8-A631-5A112B6C09CE}" srcId="{6D2F05A8-8D4A-49CC-8AFD-3CB89A8D9D77}" destId="{91940D40-6EB6-4668-8B6C-4EF22B9C5C18}" srcOrd="0" destOrd="0" parTransId="{78E25127-24F3-4C3A-AC71-39DB35F54940}" sibTransId="{74F8B078-4305-4E12-A8E4-FE5D7C135C0B}"/>
    <dgm:cxn modelId="{702FE880-42D1-4D79-AFA2-CA5A1D521991}" srcId="{A2EFA674-44A7-42E8-968C-532E6637C3C7}" destId="{F2B477DF-A675-4597-8B10-13199CB76750}" srcOrd="0" destOrd="0" parTransId="{CD4CBC04-B036-4F6F-81C0-82830511B8FF}" sibTransId="{64592856-C404-4319-9B18-C2F41EC8DA2C}"/>
    <dgm:cxn modelId="{5543F684-5EF9-4FE2-B1F2-2D16543A1CC6}" srcId="{1931C8C7-F78D-4CC4-9635-C4185B056D3B}" destId="{6D2F05A8-8D4A-49CC-8AFD-3CB89A8D9D77}" srcOrd="1" destOrd="0" parTransId="{FB8DD7BB-9604-4B5F-8A61-6F79DBB1CE9F}" sibTransId="{70EF89A1-C38D-485D-B6F5-1C57897B2F89}"/>
    <dgm:cxn modelId="{A83BEA86-31D5-47F1-B8BA-20909E0A0E4F}" srcId="{A1731317-AE7D-4F6A-A63C-861C4DFE89A9}" destId="{B509C36E-FB87-4E68-994C-367CE96889B0}" srcOrd="0" destOrd="0" parTransId="{7B732AA4-84AE-4342-8E6B-BC0C4EC292E3}" sibTransId="{7408A759-38C1-4F7A-9871-60BCEBB23AB4}"/>
    <dgm:cxn modelId="{E1B4848A-819B-4D3B-85C8-6471534E183D}" type="presOf" srcId="{A9F12D1B-0E9D-42FF-B90E-8C5C89AB8C1C}" destId="{A54D1C87-CACB-402A-BD6F-82807F429EB7}" srcOrd="0" destOrd="0" presId="urn:microsoft.com/office/officeart/2005/8/layout/hProcess7"/>
    <dgm:cxn modelId="{CF0BCE90-C5C7-493A-9C05-C0C840953059}" type="presOf" srcId="{F2B477DF-A675-4597-8B10-13199CB76750}" destId="{0884D91B-7241-4D87-8AA4-8EB10B6AB718}" srcOrd="0" destOrd="0" presId="urn:microsoft.com/office/officeart/2005/8/layout/hProcess7"/>
    <dgm:cxn modelId="{B8EF71A2-FD06-4283-BB5C-7829CB36A463}" type="presOf" srcId="{A1731317-AE7D-4F6A-A63C-861C4DFE89A9}" destId="{8CF21336-2901-4032-BDC7-19A26312D72B}" srcOrd="0" destOrd="0" presId="urn:microsoft.com/office/officeart/2005/8/layout/hProcess7"/>
    <dgm:cxn modelId="{AA0BBAA6-3C6A-4389-9575-9F4F8F1C7034}" type="presOf" srcId="{A1731317-AE7D-4F6A-A63C-861C4DFE89A9}" destId="{26FB60AC-E21E-4AFB-894F-4C39F236007E}" srcOrd="1" destOrd="0" presId="urn:microsoft.com/office/officeart/2005/8/layout/hProcess7"/>
    <dgm:cxn modelId="{682B3AB6-3477-4126-905D-9FD18E65539C}" type="presOf" srcId="{A2EFA674-44A7-42E8-968C-532E6637C3C7}" destId="{E4F7817D-8862-4700-9CC5-316F9FBDD7E5}" srcOrd="0" destOrd="0" presId="urn:microsoft.com/office/officeart/2005/8/layout/hProcess7"/>
    <dgm:cxn modelId="{A380FFB8-8E61-47AC-BCB0-C7859D1D35E8}" type="presOf" srcId="{BA0F65E1-CA47-4247-B866-825659389E7E}" destId="{B50437D0-AF2B-41C4-AC6B-C0286D6CB0DB}" srcOrd="0" destOrd="0" presId="urn:microsoft.com/office/officeart/2005/8/layout/hProcess7"/>
    <dgm:cxn modelId="{FD3353CA-BAD4-4739-8288-DE1353BAED4B}" srcId="{1931C8C7-F78D-4CC4-9635-C4185B056D3B}" destId="{A1731317-AE7D-4F6A-A63C-861C4DFE89A9}" srcOrd="2" destOrd="0" parTransId="{ED1D0E5A-0112-47BE-8D84-FEE38B641EDE}" sibTransId="{11FD717A-BA76-45E6-B67A-7E9BCF78BF9C}"/>
    <dgm:cxn modelId="{98A14DDE-5D51-4464-B6C9-A43B12210E24}" type="presOf" srcId="{A2EFA674-44A7-42E8-968C-532E6637C3C7}" destId="{C80F808F-7140-4E25-88BE-961D20A06BD8}" srcOrd="1" destOrd="0" presId="urn:microsoft.com/office/officeart/2005/8/layout/hProcess7"/>
    <dgm:cxn modelId="{4213B1FF-A672-48CF-8179-888F33D278AB}" type="presOf" srcId="{1931C8C7-F78D-4CC4-9635-C4185B056D3B}" destId="{1A3E6DFA-A7A2-4DE7-B2DA-CA9B1BB1EA82}" srcOrd="0" destOrd="0" presId="urn:microsoft.com/office/officeart/2005/8/layout/hProcess7"/>
    <dgm:cxn modelId="{2E9227F3-786A-4C50-B62F-1F8F84B2EF54}" type="presParOf" srcId="{1A3E6DFA-A7A2-4DE7-B2DA-CA9B1BB1EA82}" destId="{7DAFDDDD-8B8D-4164-A454-845BB31E8E5D}" srcOrd="0" destOrd="0" presId="urn:microsoft.com/office/officeart/2005/8/layout/hProcess7"/>
    <dgm:cxn modelId="{B544DF60-99F3-423D-B0B8-9EEB2FDBA309}" type="presParOf" srcId="{7DAFDDDD-8B8D-4164-A454-845BB31E8E5D}" destId="{D8BA6A8D-4E68-4ED3-893F-236BEED53717}" srcOrd="0" destOrd="0" presId="urn:microsoft.com/office/officeart/2005/8/layout/hProcess7"/>
    <dgm:cxn modelId="{FBE45870-E7B2-4B5A-90D1-DA976EAF90DA}" type="presParOf" srcId="{7DAFDDDD-8B8D-4164-A454-845BB31E8E5D}" destId="{CDFB07D3-DCFE-4487-BA08-4D8E6E10AB98}" srcOrd="1" destOrd="0" presId="urn:microsoft.com/office/officeart/2005/8/layout/hProcess7"/>
    <dgm:cxn modelId="{063FE00B-C003-460D-A836-A8A9601CE85A}" type="presParOf" srcId="{7DAFDDDD-8B8D-4164-A454-845BB31E8E5D}" destId="{3A31D2FA-A615-4AC2-9866-6B94C78D84A3}" srcOrd="2" destOrd="0" presId="urn:microsoft.com/office/officeart/2005/8/layout/hProcess7"/>
    <dgm:cxn modelId="{F7737DF3-D1C0-49C9-8C4C-B539EA23F29C}" type="presParOf" srcId="{1A3E6DFA-A7A2-4DE7-B2DA-CA9B1BB1EA82}" destId="{D2F78870-1BF8-4BBD-BE0F-EFC6CA1400C6}" srcOrd="1" destOrd="0" presId="urn:microsoft.com/office/officeart/2005/8/layout/hProcess7"/>
    <dgm:cxn modelId="{4EF842A7-42D0-4332-8CB6-91BF36D59DCA}" type="presParOf" srcId="{1A3E6DFA-A7A2-4DE7-B2DA-CA9B1BB1EA82}" destId="{C3C9BE6D-A26E-4305-91E1-1CABCE94759E}" srcOrd="2" destOrd="0" presId="urn:microsoft.com/office/officeart/2005/8/layout/hProcess7"/>
    <dgm:cxn modelId="{88DBB349-0386-4523-A06A-3BC184A28A64}" type="presParOf" srcId="{C3C9BE6D-A26E-4305-91E1-1CABCE94759E}" destId="{D29697E3-13F6-453C-85D3-ADE307939D66}" srcOrd="0" destOrd="0" presId="urn:microsoft.com/office/officeart/2005/8/layout/hProcess7"/>
    <dgm:cxn modelId="{1B9C27D6-56EE-4321-95A4-536EC3669229}" type="presParOf" srcId="{C3C9BE6D-A26E-4305-91E1-1CABCE94759E}" destId="{79580F0B-91B5-48FE-B92C-39643716C3C5}" srcOrd="1" destOrd="0" presId="urn:microsoft.com/office/officeart/2005/8/layout/hProcess7"/>
    <dgm:cxn modelId="{BB665BD2-786A-4836-84B8-AACFFA2F8512}" type="presParOf" srcId="{C3C9BE6D-A26E-4305-91E1-1CABCE94759E}" destId="{A7788185-EFC1-4922-9D97-D5ACF9749D1F}" srcOrd="2" destOrd="0" presId="urn:microsoft.com/office/officeart/2005/8/layout/hProcess7"/>
    <dgm:cxn modelId="{DA564FE6-BA24-4463-BA68-DCA1BD790466}" type="presParOf" srcId="{1A3E6DFA-A7A2-4DE7-B2DA-CA9B1BB1EA82}" destId="{0CDA22CB-90F7-4347-98B7-9493610E41C6}" srcOrd="3" destOrd="0" presId="urn:microsoft.com/office/officeart/2005/8/layout/hProcess7"/>
    <dgm:cxn modelId="{B7996287-6CE9-4BD9-A694-E1EC4BCE9E70}" type="presParOf" srcId="{1A3E6DFA-A7A2-4DE7-B2DA-CA9B1BB1EA82}" destId="{6F3BB75F-24F6-46DC-B435-6BFE06DF564C}" srcOrd="4" destOrd="0" presId="urn:microsoft.com/office/officeart/2005/8/layout/hProcess7"/>
    <dgm:cxn modelId="{6932C30D-BA60-4833-B9B9-38759AB50661}" type="presParOf" srcId="{6F3BB75F-24F6-46DC-B435-6BFE06DF564C}" destId="{3292C972-B46A-435B-A376-C15F8417FE64}" srcOrd="0" destOrd="0" presId="urn:microsoft.com/office/officeart/2005/8/layout/hProcess7"/>
    <dgm:cxn modelId="{09EDE0E8-E741-4FCD-9C9C-EEFEF9DC3124}" type="presParOf" srcId="{6F3BB75F-24F6-46DC-B435-6BFE06DF564C}" destId="{7E09398E-5E6C-4BA6-BB84-64CF39349D73}" srcOrd="1" destOrd="0" presId="urn:microsoft.com/office/officeart/2005/8/layout/hProcess7"/>
    <dgm:cxn modelId="{16738042-4AC0-4CC4-BF07-5622FF905540}" type="presParOf" srcId="{6F3BB75F-24F6-46DC-B435-6BFE06DF564C}" destId="{17BDC74B-7B7A-4117-B403-4383CAA03C2E}" srcOrd="2" destOrd="0" presId="urn:microsoft.com/office/officeart/2005/8/layout/hProcess7"/>
    <dgm:cxn modelId="{16B0D94F-9B5F-4FCB-8147-40515AE236F2}" type="presParOf" srcId="{1A3E6DFA-A7A2-4DE7-B2DA-CA9B1BB1EA82}" destId="{B644000D-AEFD-42D6-B1A2-2CFDD91A3F47}" srcOrd="5" destOrd="0" presId="urn:microsoft.com/office/officeart/2005/8/layout/hProcess7"/>
    <dgm:cxn modelId="{A00D24F6-6711-461E-8B4F-94C9C60A9891}" type="presParOf" srcId="{1A3E6DFA-A7A2-4DE7-B2DA-CA9B1BB1EA82}" destId="{773B9B25-72F4-4DD8-AB0D-4E7D8FBAE176}" srcOrd="6" destOrd="0" presId="urn:microsoft.com/office/officeart/2005/8/layout/hProcess7"/>
    <dgm:cxn modelId="{CFC1C5E6-6B59-4DDB-B1F4-F39DB12A7483}" type="presParOf" srcId="{773B9B25-72F4-4DD8-AB0D-4E7D8FBAE176}" destId="{A8B1B425-7CF2-4D95-BF55-66FAC1B2856C}" srcOrd="0" destOrd="0" presId="urn:microsoft.com/office/officeart/2005/8/layout/hProcess7"/>
    <dgm:cxn modelId="{5340A60D-57F8-4ED0-BAF4-04C80DFB3C63}" type="presParOf" srcId="{773B9B25-72F4-4DD8-AB0D-4E7D8FBAE176}" destId="{00CBB21B-E69B-43E9-B449-A331EBD32136}" srcOrd="1" destOrd="0" presId="urn:microsoft.com/office/officeart/2005/8/layout/hProcess7"/>
    <dgm:cxn modelId="{258833B4-4478-46A5-BE0E-BCC898C81C52}" type="presParOf" srcId="{773B9B25-72F4-4DD8-AB0D-4E7D8FBAE176}" destId="{D076AFBF-DD2D-4741-9A9A-07AEE21D0FCE}" srcOrd="2" destOrd="0" presId="urn:microsoft.com/office/officeart/2005/8/layout/hProcess7"/>
    <dgm:cxn modelId="{5EF23EC5-ABC2-4CAF-8294-1497C3C4E162}" type="presParOf" srcId="{1A3E6DFA-A7A2-4DE7-B2DA-CA9B1BB1EA82}" destId="{7EF39A91-EDCA-459F-A53A-2346F5DEFFB7}" srcOrd="7" destOrd="0" presId="urn:microsoft.com/office/officeart/2005/8/layout/hProcess7"/>
    <dgm:cxn modelId="{559C5083-37FC-4CAD-9593-C2FC631147F9}" type="presParOf" srcId="{1A3E6DFA-A7A2-4DE7-B2DA-CA9B1BB1EA82}" destId="{32587733-FCF2-4532-9A2D-AADAB7289010}" srcOrd="8" destOrd="0" presId="urn:microsoft.com/office/officeart/2005/8/layout/hProcess7"/>
    <dgm:cxn modelId="{157877DF-F31A-45DA-814D-A0D05728A229}" type="presParOf" srcId="{32587733-FCF2-4532-9A2D-AADAB7289010}" destId="{8CF21336-2901-4032-BDC7-19A26312D72B}" srcOrd="0" destOrd="0" presId="urn:microsoft.com/office/officeart/2005/8/layout/hProcess7"/>
    <dgm:cxn modelId="{2B9D537A-E41E-456D-AD3F-B3857EBFF150}" type="presParOf" srcId="{32587733-FCF2-4532-9A2D-AADAB7289010}" destId="{26FB60AC-E21E-4AFB-894F-4C39F236007E}" srcOrd="1" destOrd="0" presId="urn:microsoft.com/office/officeart/2005/8/layout/hProcess7"/>
    <dgm:cxn modelId="{58420686-988F-4771-8CFE-A42E95E98B9D}" type="presParOf" srcId="{32587733-FCF2-4532-9A2D-AADAB7289010}" destId="{8C94F08C-6331-4B4D-BFED-53A931EA101B}" srcOrd="2" destOrd="0" presId="urn:microsoft.com/office/officeart/2005/8/layout/hProcess7"/>
    <dgm:cxn modelId="{8DDB4AA0-EFFB-4116-B1C3-5C98247A177E}" type="presParOf" srcId="{1A3E6DFA-A7A2-4DE7-B2DA-CA9B1BB1EA82}" destId="{E178B2CC-B9A6-4F72-BB22-5A82255BDCEC}" srcOrd="9" destOrd="0" presId="urn:microsoft.com/office/officeart/2005/8/layout/hProcess7"/>
    <dgm:cxn modelId="{4AA112B2-26DC-44E7-B7EB-D6E806B42B28}" type="presParOf" srcId="{1A3E6DFA-A7A2-4DE7-B2DA-CA9B1BB1EA82}" destId="{B529FFB4-B5F7-45B7-A984-B71FFA14C10B}" srcOrd="10" destOrd="0" presId="urn:microsoft.com/office/officeart/2005/8/layout/hProcess7"/>
    <dgm:cxn modelId="{CD90E9D3-6DA3-44FC-87EB-D53B40E7D7C1}" type="presParOf" srcId="{B529FFB4-B5F7-45B7-A984-B71FFA14C10B}" destId="{2425AB1E-65DE-4B2A-BD83-4E47703E201E}" srcOrd="0" destOrd="0" presId="urn:microsoft.com/office/officeart/2005/8/layout/hProcess7"/>
    <dgm:cxn modelId="{EAC9F90B-5E60-4E92-8E63-CC8BB9FF1901}" type="presParOf" srcId="{B529FFB4-B5F7-45B7-A984-B71FFA14C10B}" destId="{A634ADED-4443-4509-9EC2-F06286C8381D}" srcOrd="1" destOrd="0" presId="urn:microsoft.com/office/officeart/2005/8/layout/hProcess7"/>
    <dgm:cxn modelId="{09E94890-4321-48EC-ABF7-6F3AA70026CA}" type="presParOf" srcId="{B529FFB4-B5F7-45B7-A984-B71FFA14C10B}" destId="{AD0B6C9E-F97A-4F14-AEAD-332587DFA2AC}" srcOrd="2" destOrd="0" presId="urn:microsoft.com/office/officeart/2005/8/layout/hProcess7"/>
    <dgm:cxn modelId="{ACA62E2C-0B8C-427B-9A2F-71CDB10F618F}" type="presParOf" srcId="{1A3E6DFA-A7A2-4DE7-B2DA-CA9B1BB1EA82}" destId="{D9535D86-9F00-49B8-9DAE-807312A2039B}" srcOrd="11" destOrd="0" presId="urn:microsoft.com/office/officeart/2005/8/layout/hProcess7"/>
    <dgm:cxn modelId="{5E90F4D7-7F3D-4EDA-85AB-B39D14009967}" type="presParOf" srcId="{1A3E6DFA-A7A2-4DE7-B2DA-CA9B1BB1EA82}" destId="{01589BE6-9779-4CE2-B127-21D309C3397F}" srcOrd="12" destOrd="0" presId="urn:microsoft.com/office/officeart/2005/8/layout/hProcess7"/>
    <dgm:cxn modelId="{F9775DBD-E1EF-4D5C-BE0F-B47F00E6732D}" type="presParOf" srcId="{01589BE6-9779-4CE2-B127-21D309C3397F}" destId="{A54D1C87-CACB-402A-BD6F-82807F429EB7}" srcOrd="0" destOrd="0" presId="urn:microsoft.com/office/officeart/2005/8/layout/hProcess7"/>
    <dgm:cxn modelId="{4FDAF2B0-D981-4889-BB60-870A39A0AA07}" type="presParOf" srcId="{01589BE6-9779-4CE2-B127-21D309C3397F}" destId="{3C758038-ABCB-4ABC-B745-FC6DE67771FB}" srcOrd="1" destOrd="0" presId="urn:microsoft.com/office/officeart/2005/8/layout/hProcess7"/>
    <dgm:cxn modelId="{174C04F2-3827-4774-B19C-E3394E16897B}" type="presParOf" srcId="{01589BE6-9779-4CE2-B127-21D309C3397F}" destId="{B50437D0-AF2B-41C4-AC6B-C0286D6CB0DB}" srcOrd="2" destOrd="0" presId="urn:microsoft.com/office/officeart/2005/8/layout/hProcess7"/>
    <dgm:cxn modelId="{DF1B275E-83F8-4639-AFD2-0464BF10FF31}" type="presParOf" srcId="{1A3E6DFA-A7A2-4DE7-B2DA-CA9B1BB1EA82}" destId="{DABA805D-9441-4C07-B2F6-98599E698CE2}" srcOrd="13" destOrd="0" presId="urn:microsoft.com/office/officeart/2005/8/layout/hProcess7"/>
    <dgm:cxn modelId="{132AF690-2E03-4552-80BC-49BF90D4C0DC}" type="presParOf" srcId="{1A3E6DFA-A7A2-4DE7-B2DA-CA9B1BB1EA82}" destId="{3AC44CE7-21DE-4D1D-B200-96DD30A6BB1E}" srcOrd="14" destOrd="0" presId="urn:microsoft.com/office/officeart/2005/8/layout/hProcess7"/>
    <dgm:cxn modelId="{39CF6C73-AF33-4E97-B0E4-C231846DE9CD}" type="presParOf" srcId="{3AC44CE7-21DE-4D1D-B200-96DD30A6BB1E}" destId="{B0F0F1B0-7D49-4F2F-9F24-B3C242C3519B}" srcOrd="0" destOrd="0" presId="urn:microsoft.com/office/officeart/2005/8/layout/hProcess7"/>
    <dgm:cxn modelId="{606633F0-A65D-485C-8019-61B63A039B51}" type="presParOf" srcId="{3AC44CE7-21DE-4D1D-B200-96DD30A6BB1E}" destId="{ABACF538-307C-4C2C-84CB-C7DAD3627AB6}" srcOrd="1" destOrd="0" presId="urn:microsoft.com/office/officeart/2005/8/layout/hProcess7"/>
    <dgm:cxn modelId="{AE6018D5-65B5-406D-8EE2-3A0A22A34ED9}" type="presParOf" srcId="{3AC44CE7-21DE-4D1D-B200-96DD30A6BB1E}" destId="{0BCB2BBE-B5F8-4E38-BC0D-1EDD8610091F}" srcOrd="2" destOrd="0" presId="urn:microsoft.com/office/officeart/2005/8/layout/hProcess7"/>
    <dgm:cxn modelId="{5B9A215D-7518-410E-8A23-5F117F297BF6}" type="presParOf" srcId="{1A3E6DFA-A7A2-4DE7-B2DA-CA9B1BB1EA82}" destId="{F34B7266-5B36-4744-9CBA-7052FF72397C}" srcOrd="15" destOrd="0" presId="urn:microsoft.com/office/officeart/2005/8/layout/hProcess7"/>
    <dgm:cxn modelId="{6657BCA1-18D1-4F0E-84D5-8C534E860F9B}" type="presParOf" srcId="{1A3E6DFA-A7A2-4DE7-B2DA-CA9B1BB1EA82}" destId="{0DBA3E4C-8E6B-4E3F-9FD9-E43D1A6AE4CF}" srcOrd="16" destOrd="0" presId="urn:microsoft.com/office/officeart/2005/8/layout/hProcess7"/>
    <dgm:cxn modelId="{1B327C47-5C8B-4332-A4D5-122A4805021D}" type="presParOf" srcId="{0DBA3E4C-8E6B-4E3F-9FD9-E43D1A6AE4CF}" destId="{E4F7817D-8862-4700-9CC5-316F9FBDD7E5}" srcOrd="0" destOrd="0" presId="urn:microsoft.com/office/officeart/2005/8/layout/hProcess7"/>
    <dgm:cxn modelId="{55B3CC1C-37EA-4657-8A9E-F1508FCE6BA1}" type="presParOf" srcId="{0DBA3E4C-8E6B-4E3F-9FD9-E43D1A6AE4CF}" destId="{C80F808F-7140-4E25-88BE-961D20A06BD8}" srcOrd="1" destOrd="0" presId="urn:microsoft.com/office/officeart/2005/8/layout/hProcess7"/>
    <dgm:cxn modelId="{7209D73C-3211-4B67-8D69-ED23DA958BEA}" type="presParOf" srcId="{0DBA3E4C-8E6B-4E3F-9FD9-E43D1A6AE4CF}" destId="{0884D91B-7241-4D87-8AA4-8EB10B6AB718}" srcOrd="2" destOrd="0" presId="urn:microsoft.com/office/officeart/2005/8/layout/hProcess7"/>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470A6B99-0B1B-48BA-9009-968452FE696B}" type="doc">
      <dgm:prSet loTypeId="urn:microsoft.com/office/officeart/2008/layout/VerticalCurvedList" loCatId="list" qsTypeId="urn:microsoft.com/office/officeart/2005/8/quickstyle/simple1" qsCatId="simple" csTypeId="urn:microsoft.com/office/officeart/2005/8/colors/colorful1" csCatId="colorful" phldr="1"/>
      <dgm:spPr/>
      <dgm:t>
        <a:bodyPr/>
        <a:lstStyle/>
        <a:p>
          <a:endParaRPr lang="zh-CN" altLang="en-US"/>
        </a:p>
      </dgm:t>
    </dgm:pt>
    <dgm:pt modelId="{76853A2A-81A0-4F49-8689-CEB9384E55AE}">
      <dgm:prSet phldrT="[文本]"/>
      <dgm:spPr/>
      <dgm:t>
        <a:bodyPr/>
        <a:lstStyle/>
        <a:p>
          <a:r>
            <a:rPr lang="zh-CN" altLang="en-US" dirty="0"/>
            <a:t>坚持精准扶贫、精准脱贫</a:t>
          </a:r>
        </a:p>
      </dgm:t>
    </dgm:pt>
    <dgm:pt modelId="{1C7F6ADB-AA1B-4391-8211-F895CE1B9154}" type="parTrans" cxnId="{8232A568-D937-459B-AEAF-32BCBFD3213B}">
      <dgm:prSet/>
      <dgm:spPr/>
      <dgm:t>
        <a:bodyPr/>
        <a:lstStyle/>
        <a:p>
          <a:endParaRPr lang="zh-CN" altLang="en-US"/>
        </a:p>
      </dgm:t>
    </dgm:pt>
    <dgm:pt modelId="{36474FC0-C7CA-4EE8-9C80-7553CB12EDE1}" type="sibTrans" cxnId="{8232A568-D937-459B-AEAF-32BCBFD3213B}">
      <dgm:prSet/>
      <dgm:spPr/>
      <dgm:t>
        <a:bodyPr/>
        <a:lstStyle/>
        <a:p>
          <a:endParaRPr lang="zh-CN" altLang="en-US"/>
        </a:p>
      </dgm:t>
    </dgm:pt>
    <dgm:pt modelId="{3FE60A52-D3C8-4CAF-B6B6-A813954032C6}">
      <dgm:prSet phldrT="[文本]"/>
      <dgm:spPr/>
      <dgm:t>
        <a:bodyPr/>
        <a:lstStyle/>
        <a:p>
          <a:r>
            <a:rPr lang="zh-CN" altLang="en-US" dirty="0"/>
            <a:t>坚持大扶贫格局</a:t>
          </a:r>
        </a:p>
      </dgm:t>
    </dgm:pt>
    <dgm:pt modelId="{7EF04F23-85C4-401B-956F-31EDD73CFB2C}" type="parTrans" cxnId="{392A2B27-BEE5-486E-B575-C8BC7154BA5E}">
      <dgm:prSet/>
      <dgm:spPr/>
      <dgm:t>
        <a:bodyPr/>
        <a:lstStyle/>
        <a:p>
          <a:endParaRPr lang="zh-CN" altLang="en-US"/>
        </a:p>
      </dgm:t>
    </dgm:pt>
    <dgm:pt modelId="{17C60E08-1761-4F91-9A1A-5948318B8B8B}" type="sibTrans" cxnId="{392A2B27-BEE5-486E-B575-C8BC7154BA5E}">
      <dgm:prSet/>
      <dgm:spPr/>
      <dgm:t>
        <a:bodyPr/>
        <a:lstStyle/>
        <a:p>
          <a:endParaRPr lang="zh-CN" altLang="en-US"/>
        </a:p>
      </dgm:t>
    </dgm:pt>
    <dgm:pt modelId="{09E13486-B6D1-4BE3-A817-2A60349587F2}">
      <dgm:prSet phldrT="[文本]"/>
      <dgm:spPr/>
      <dgm:t>
        <a:bodyPr/>
        <a:lstStyle/>
        <a:p>
          <a:r>
            <a:rPr lang="zh-CN" altLang="en-US" dirty="0"/>
            <a:t>坚持扶贫攻坚责任制</a:t>
          </a:r>
        </a:p>
      </dgm:t>
    </dgm:pt>
    <dgm:pt modelId="{750A0A22-A33F-4317-91AC-4C29D0B0319A}" type="parTrans" cxnId="{952A6802-A9C1-4997-AE63-C2E613D716FB}">
      <dgm:prSet/>
      <dgm:spPr/>
      <dgm:t>
        <a:bodyPr/>
        <a:lstStyle/>
        <a:p>
          <a:endParaRPr lang="zh-CN" altLang="en-US"/>
        </a:p>
      </dgm:t>
    </dgm:pt>
    <dgm:pt modelId="{A3C101D1-45A5-406C-8432-26283CCF61E3}" type="sibTrans" cxnId="{952A6802-A9C1-4997-AE63-C2E613D716FB}">
      <dgm:prSet/>
      <dgm:spPr/>
      <dgm:t>
        <a:bodyPr/>
        <a:lstStyle/>
        <a:p>
          <a:endParaRPr lang="zh-CN" altLang="en-US"/>
        </a:p>
      </dgm:t>
    </dgm:pt>
    <dgm:pt modelId="{EABED2C1-2CCE-446A-A31E-1F95AC8C8200}">
      <dgm:prSet phldrT="[文本]"/>
      <dgm:spPr/>
      <dgm:t>
        <a:bodyPr/>
        <a:lstStyle/>
        <a:p>
          <a:r>
            <a:rPr lang="zh-CN" altLang="en-US" dirty="0"/>
            <a:t>注重扶贫同扶志、扶智相结合</a:t>
          </a:r>
        </a:p>
      </dgm:t>
    </dgm:pt>
    <dgm:pt modelId="{5ABDEE70-E390-4501-BAE6-169140E06D09}" type="sibTrans" cxnId="{2885B626-E305-4E0C-8777-F6BAFC4D2D9C}">
      <dgm:prSet/>
      <dgm:spPr/>
      <dgm:t>
        <a:bodyPr/>
        <a:lstStyle/>
        <a:p>
          <a:endParaRPr lang="zh-CN" altLang="en-US"/>
        </a:p>
      </dgm:t>
    </dgm:pt>
    <dgm:pt modelId="{80A57B60-2CBC-4332-8FAB-2EA2B0C0523E}" type="parTrans" cxnId="{2885B626-E305-4E0C-8777-F6BAFC4D2D9C}">
      <dgm:prSet/>
      <dgm:spPr/>
      <dgm:t>
        <a:bodyPr/>
        <a:lstStyle/>
        <a:p>
          <a:endParaRPr lang="zh-CN" altLang="en-US"/>
        </a:p>
      </dgm:t>
    </dgm:pt>
    <dgm:pt modelId="{C5E52ADE-5035-4A12-AE91-75F06EDDCF62}" type="pres">
      <dgm:prSet presAssocID="{470A6B99-0B1B-48BA-9009-968452FE696B}" presName="Name0" presStyleCnt="0">
        <dgm:presLayoutVars>
          <dgm:chMax val="7"/>
          <dgm:chPref val="7"/>
          <dgm:dir/>
        </dgm:presLayoutVars>
      </dgm:prSet>
      <dgm:spPr/>
    </dgm:pt>
    <dgm:pt modelId="{B4D7C34A-56D7-4999-A93E-64D047883702}" type="pres">
      <dgm:prSet presAssocID="{470A6B99-0B1B-48BA-9009-968452FE696B}" presName="Name1" presStyleCnt="0"/>
      <dgm:spPr/>
    </dgm:pt>
    <dgm:pt modelId="{75C417A7-09B6-4035-B9DB-DE617FCBCE12}" type="pres">
      <dgm:prSet presAssocID="{470A6B99-0B1B-48BA-9009-968452FE696B}" presName="cycle" presStyleCnt="0"/>
      <dgm:spPr/>
    </dgm:pt>
    <dgm:pt modelId="{B7843675-D8F3-460C-9875-160CF2848908}" type="pres">
      <dgm:prSet presAssocID="{470A6B99-0B1B-48BA-9009-968452FE696B}" presName="srcNode" presStyleLbl="node1" presStyleIdx="0" presStyleCnt="4"/>
      <dgm:spPr/>
    </dgm:pt>
    <dgm:pt modelId="{16D19CE9-1617-4C18-B8BA-17C80096C7BA}" type="pres">
      <dgm:prSet presAssocID="{470A6B99-0B1B-48BA-9009-968452FE696B}" presName="conn" presStyleLbl="parChTrans1D2" presStyleIdx="0" presStyleCnt="1"/>
      <dgm:spPr/>
    </dgm:pt>
    <dgm:pt modelId="{912750FB-6758-439A-A0E3-56F9E6A32C1F}" type="pres">
      <dgm:prSet presAssocID="{470A6B99-0B1B-48BA-9009-968452FE696B}" presName="extraNode" presStyleLbl="node1" presStyleIdx="0" presStyleCnt="4"/>
      <dgm:spPr/>
    </dgm:pt>
    <dgm:pt modelId="{9C8C5252-0106-4430-80C5-C848192856BB}" type="pres">
      <dgm:prSet presAssocID="{470A6B99-0B1B-48BA-9009-968452FE696B}" presName="dstNode" presStyleLbl="node1" presStyleIdx="0" presStyleCnt="4"/>
      <dgm:spPr/>
    </dgm:pt>
    <dgm:pt modelId="{2F11CD84-D9E8-4063-8958-BBD1E5CF816B}" type="pres">
      <dgm:prSet presAssocID="{76853A2A-81A0-4F49-8689-CEB9384E55AE}" presName="text_1" presStyleLbl="node1" presStyleIdx="0" presStyleCnt="4">
        <dgm:presLayoutVars>
          <dgm:bulletEnabled val="1"/>
        </dgm:presLayoutVars>
      </dgm:prSet>
      <dgm:spPr/>
    </dgm:pt>
    <dgm:pt modelId="{D56680D7-C195-450B-A03C-D942A5EF5D67}" type="pres">
      <dgm:prSet presAssocID="{76853A2A-81A0-4F49-8689-CEB9384E55AE}" presName="accent_1" presStyleCnt="0"/>
      <dgm:spPr/>
    </dgm:pt>
    <dgm:pt modelId="{AC29A9FD-ED97-43A1-9AD2-591A6631C606}" type="pres">
      <dgm:prSet presAssocID="{76853A2A-81A0-4F49-8689-CEB9384E55AE}" presName="accentRepeatNode" presStyleLbl="solidFgAcc1" presStyleIdx="0" presStyleCnt="4"/>
      <dgm:spPr/>
    </dgm:pt>
    <dgm:pt modelId="{876ED144-4C67-421C-809F-A65BA1A563D9}" type="pres">
      <dgm:prSet presAssocID="{EABED2C1-2CCE-446A-A31E-1F95AC8C8200}" presName="text_2" presStyleLbl="node1" presStyleIdx="1" presStyleCnt="4">
        <dgm:presLayoutVars>
          <dgm:bulletEnabled val="1"/>
        </dgm:presLayoutVars>
      </dgm:prSet>
      <dgm:spPr/>
    </dgm:pt>
    <dgm:pt modelId="{5A597E5A-0A00-4B18-8B0C-CD2E88295E76}" type="pres">
      <dgm:prSet presAssocID="{EABED2C1-2CCE-446A-A31E-1F95AC8C8200}" presName="accent_2" presStyleCnt="0"/>
      <dgm:spPr/>
    </dgm:pt>
    <dgm:pt modelId="{4719C99B-0B29-4384-98D8-0F6E3738A108}" type="pres">
      <dgm:prSet presAssocID="{EABED2C1-2CCE-446A-A31E-1F95AC8C8200}" presName="accentRepeatNode" presStyleLbl="solidFgAcc1" presStyleIdx="1" presStyleCnt="4"/>
      <dgm:spPr/>
    </dgm:pt>
    <dgm:pt modelId="{3B03399A-F457-403A-9F74-41803E07A373}" type="pres">
      <dgm:prSet presAssocID="{3FE60A52-D3C8-4CAF-B6B6-A813954032C6}" presName="text_3" presStyleLbl="node1" presStyleIdx="2" presStyleCnt="4">
        <dgm:presLayoutVars>
          <dgm:bulletEnabled val="1"/>
        </dgm:presLayoutVars>
      </dgm:prSet>
      <dgm:spPr/>
    </dgm:pt>
    <dgm:pt modelId="{5B6041FA-4A11-4DF5-9B5E-6DC410CB48FA}" type="pres">
      <dgm:prSet presAssocID="{3FE60A52-D3C8-4CAF-B6B6-A813954032C6}" presName="accent_3" presStyleCnt="0"/>
      <dgm:spPr/>
    </dgm:pt>
    <dgm:pt modelId="{3FF03790-DF7A-4201-B45C-A66E59FC0063}" type="pres">
      <dgm:prSet presAssocID="{3FE60A52-D3C8-4CAF-B6B6-A813954032C6}" presName="accentRepeatNode" presStyleLbl="solidFgAcc1" presStyleIdx="2" presStyleCnt="4"/>
      <dgm:spPr/>
    </dgm:pt>
    <dgm:pt modelId="{79197651-FE7E-42EE-8B8B-9E488B97DB30}" type="pres">
      <dgm:prSet presAssocID="{09E13486-B6D1-4BE3-A817-2A60349587F2}" presName="text_4" presStyleLbl="node1" presStyleIdx="3" presStyleCnt="4">
        <dgm:presLayoutVars>
          <dgm:bulletEnabled val="1"/>
        </dgm:presLayoutVars>
      </dgm:prSet>
      <dgm:spPr/>
    </dgm:pt>
    <dgm:pt modelId="{C72BC3C7-6B21-4244-A8FE-0CBF4DBD4951}" type="pres">
      <dgm:prSet presAssocID="{09E13486-B6D1-4BE3-A817-2A60349587F2}" presName="accent_4" presStyleCnt="0"/>
      <dgm:spPr/>
    </dgm:pt>
    <dgm:pt modelId="{6CDC6E0E-6F75-4458-A269-903C37E30394}" type="pres">
      <dgm:prSet presAssocID="{09E13486-B6D1-4BE3-A817-2A60349587F2}" presName="accentRepeatNode" presStyleLbl="solidFgAcc1" presStyleIdx="3" presStyleCnt="4"/>
      <dgm:spPr/>
    </dgm:pt>
  </dgm:ptLst>
  <dgm:cxnLst>
    <dgm:cxn modelId="{952A6802-A9C1-4997-AE63-C2E613D716FB}" srcId="{470A6B99-0B1B-48BA-9009-968452FE696B}" destId="{09E13486-B6D1-4BE3-A817-2A60349587F2}" srcOrd="3" destOrd="0" parTransId="{750A0A22-A33F-4317-91AC-4C29D0B0319A}" sibTransId="{A3C101D1-45A5-406C-8432-26283CCF61E3}"/>
    <dgm:cxn modelId="{2885B626-E305-4E0C-8777-F6BAFC4D2D9C}" srcId="{470A6B99-0B1B-48BA-9009-968452FE696B}" destId="{EABED2C1-2CCE-446A-A31E-1F95AC8C8200}" srcOrd="1" destOrd="0" parTransId="{80A57B60-2CBC-4332-8FAB-2EA2B0C0523E}" sibTransId="{5ABDEE70-E390-4501-BAE6-169140E06D09}"/>
    <dgm:cxn modelId="{392A2B27-BEE5-486E-B575-C8BC7154BA5E}" srcId="{470A6B99-0B1B-48BA-9009-968452FE696B}" destId="{3FE60A52-D3C8-4CAF-B6B6-A813954032C6}" srcOrd="2" destOrd="0" parTransId="{7EF04F23-85C4-401B-956F-31EDD73CFB2C}" sibTransId="{17C60E08-1761-4F91-9A1A-5948318B8B8B}"/>
    <dgm:cxn modelId="{8232A568-D937-459B-AEAF-32BCBFD3213B}" srcId="{470A6B99-0B1B-48BA-9009-968452FE696B}" destId="{76853A2A-81A0-4F49-8689-CEB9384E55AE}" srcOrd="0" destOrd="0" parTransId="{1C7F6ADB-AA1B-4391-8211-F895CE1B9154}" sibTransId="{36474FC0-C7CA-4EE8-9C80-7553CB12EDE1}"/>
    <dgm:cxn modelId="{F432426E-A159-47DD-A3FC-A3F723F3D8EA}" type="presOf" srcId="{3FE60A52-D3C8-4CAF-B6B6-A813954032C6}" destId="{3B03399A-F457-403A-9F74-41803E07A373}" srcOrd="0" destOrd="0" presId="urn:microsoft.com/office/officeart/2008/layout/VerticalCurvedList"/>
    <dgm:cxn modelId="{D7CA9F51-AA5B-4A70-99BB-F01EF772DF19}" type="presOf" srcId="{470A6B99-0B1B-48BA-9009-968452FE696B}" destId="{C5E52ADE-5035-4A12-AE91-75F06EDDCF62}" srcOrd="0" destOrd="0" presId="urn:microsoft.com/office/officeart/2008/layout/VerticalCurvedList"/>
    <dgm:cxn modelId="{BD5883A0-D079-4C19-90FC-33163A12EFB0}" type="presOf" srcId="{36474FC0-C7CA-4EE8-9C80-7553CB12EDE1}" destId="{16D19CE9-1617-4C18-B8BA-17C80096C7BA}" srcOrd="0" destOrd="0" presId="urn:microsoft.com/office/officeart/2008/layout/VerticalCurvedList"/>
    <dgm:cxn modelId="{DA8C0EB5-F930-4DF4-8C53-78FA1EC85741}" type="presOf" srcId="{09E13486-B6D1-4BE3-A817-2A60349587F2}" destId="{79197651-FE7E-42EE-8B8B-9E488B97DB30}" srcOrd="0" destOrd="0" presId="urn:microsoft.com/office/officeart/2008/layout/VerticalCurvedList"/>
    <dgm:cxn modelId="{F83C73DD-A06E-4336-A5DF-BB93E31EF443}" type="presOf" srcId="{EABED2C1-2CCE-446A-A31E-1F95AC8C8200}" destId="{876ED144-4C67-421C-809F-A65BA1A563D9}" srcOrd="0" destOrd="0" presId="urn:microsoft.com/office/officeart/2008/layout/VerticalCurvedList"/>
    <dgm:cxn modelId="{5D804BF8-4F7F-464F-8867-044D87A1096D}" type="presOf" srcId="{76853A2A-81A0-4F49-8689-CEB9384E55AE}" destId="{2F11CD84-D9E8-4063-8958-BBD1E5CF816B}" srcOrd="0" destOrd="0" presId="urn:microsoft.com/office/officeart/2008/layout/VerticalCurvedList"/>
    <dgm:cxn modelId="{EBC19851-F466-4FB8-9615-E52753973BA9}" type="presParOf" srcId="{C5E52ADE-5035-4A12-AE91-75F06EDDCF62}" destId="{B4D7C34A-56D7-4999-A93E-64D047883702}" srcOrd="0" destOrd="0" presId="urn:microsoft.com/office/officeart/2008/layout/VerticalCurvedList"/>
    <dgm:cxn modelId="{C97D85DA-B38C-46A0-9C59-6B203C9CFCD9}" type="presParOf" srcId="{B4D7C34A-56D7-4999-A93E-64D047883702}" destId="{75C417A7-09B6-4035-B9DB-DE617FCBCE12}" srcOrd="0" destOrd="0" presId="urn:microsoft.com/office/officeart/2008/layout/VerticalCurvedList"/>
    <dgm:cxn modelId="{44B0137C-C625-4BEB-921D-C390AAE11479}" type="presParOf" srcId="{75C417A7-09B6-4035-B9DB-DE617FCBCE12}" destId="{B7843675-D8F3-460C-9875-160CF2848908}" srcOrd="0" destOrd="0" presId="urn:microsoft.com/office/officeart/2008/layout/VerticalCurvedList"/>
    <dgm:cxn modelId="{E11C8466-85C7-4961-A01F-BD14E671E6E1}" type="presParOf" srcId="{75C417A7-09B6-4035-B9DB-DE617FCBCE12}" destId="{16D19CE9-1617-4C18-B8BA-17C80096C7BA}" srcOrd="1" destOrd="0" presId="urn:microsoft.com/office/officeart/2008/layout/VerticalCurvedList"/>
    <dgm:cxn modelId="{9C5368D5-2D58-4430-9844-B2E95049528C}" type="presParOf" srcId="{75C417A7-09B6-4035-B9DB-DE617FCBCE12}" destId="{912750FB-6758-439A-A0E3-56F9E6A32C1F}" srcOrd="2" destOrd="0" presId="urn:microsoft.com/office/officeart/2008/layout/VerticalCurvedList"/>
    <dgm:cxn modelId="{244E6CB4-96D8-44F3-ACC9-7306644CFC98}" type="presParOf" srcId="{75C417A7-09B6-4035-B9DB-DE617FCBCE12}" destId="{9C8C5252-0106-4430-80C5-C848192856BB}" srcOrd="3" destOrd="0" presId="urn:microsoft.com/office/officeart/2008/layout/VerticalCurvedList"/>
    <dgm:cxn modelId="{E7399F93-1158-4807-851B-DBD4330790BE}" type="presParOf" srcId="{B4D7C34A-56D7-4999-A93E-64D047883702}" destId="{2F11CD84-D9E8-4063-8958-BBD1E5CF816B}" srcOrd="1" destOrd="0" presId="urn:microsoft.com/office/officeart/2008/layout/VerticalCurvedList"/>
    <dgm:cxn modelId="{18A4016A-A7DB-4459-AF25-B21D89CBCF95}" type="presParOf" srcId="{B4D7C34A-56D7-4999-A93E-64D047883702}" destId="{D56680D7-C195-450B-A03C-D942A5EF5D67}" srcOrd="2" destOrd="0" presId="urn:microsoft.com/office/officeart/2008/layout/VerticalCurvedList"/>
    <dgm:cxn modelId="{B5E7A9EF-6C95-46E4-9A79-FCADA12EEFAF}" type="presParOf" srcId="{D56680D7-C195-450B-A03C-D942A5EF5D67}" destId="{AC29A9FD-ED97-43A1-9AD2-591A6631C606}" srcOrd="0" destOrd="0" presId="urn:microsoft.com/office/officeart/2008/layout/VerticalCurvedList"/>
    <dgm:cxn modelId="{4FF5004A-A471-4C95-A10B-CA2663C940BD}" type="presParOf" srcId="{B4D7C34A-56D7-4999-A93E-64D047883702}" destId="{876ED144-4C67-421C-809F-A65BA1A563D9}" srcOrd="3" destOrd="0" presId="urn:microsoft.com/office/officeart/2008/layout/VerticalCurvedList"/>
    <dgm:cxn modelId="{33155CE0-85B4-480A-98E8-9331FBAAC0A7}" type="presParOf" srcId="{B4D7C34A-56D7-4999-A93E-64D047883702}" destId="{5A597E5A-0A00-4B18-8B0C-CD2E88295E76}" srcOrd="4" destOrd="0" presId="urn:microsoft.com/office/officeart/2008/layout/VerticalCurvedList"/>
    <dgm:cxn modelId="{71C5F290-2095-4184-9A64-B907438461A6}" type="presParOf" srcId="{5A597E5A-0A00-4B18-8B0C-CD2E88295E76}" destId="{4719C99B-0B29-4384-98D8-0F6E3738A108}" srcOrd="0" destOrd="0" presId="urn:microsoft.com/office/officeart/2008/layout/VerticalCurvedList"/>
    <dgm:cxn modelId="{DF56BED2-DB63-43BB-9FF9-201278494D8F}" type="presParOf" srcId="{B4D7C34A-56D7-4999-A93E-64D047883702}" destId="{3B03399A-F457-403A-9F74-41803E07A373}" srcOrd="5" destOrd="0" presId="urn:microsoft.com/office/officeart/2008/layout/VerticalCurvedList"/>
    <dgm:cxn modelId="{E5DD9B98-050C-4C36-981C-DC7B6E09F11E}" type="presParOf" srcId="{B4D7C34A-56D7-4999-A93E-64D047883702}" destId="{5B6041FA-4A11-4DF5-9B5E-6DC410CB48FA}" srcOrd="6" destOrd="0" presId="urn:microsoft.com/office/officeart/2008/layout/VerticalCurvedList"/>
    <dgm:cxn modelId="{0F71115E-D47D-4CAB-B89E-C31B7BE86A0F}" type="presParOf" srcId="{5B6041FA-4A11-4DF5-9B5E-6DC410CB48FA}" destId="{3FF03790-DF7A-4201-B45C-A66E59FC0063}" srcOrd="0" destOrd="0" presId="urn:microsoft.com/office/officeart/2008/layout/VerticalCurvedList"/>
    <dgm:cxn modelId="{81D3B01A-367A-4C12-AE08-478DB300FCBC}" type="presParOf" srcId="{B4D7C34A-56D7-4999-A93E-64D047883702}" destId="{79197651-FE7E-42EE-8B8B-9E488B97DB30}" srcOrd="7" destOrd="0" presId="urn:microsoft.com/office/officeart/2008/layout/VerticalCurvedList"/>
    <dgm:cxn modelId="{2F64491F-2E9F-4A5C-96C6-B866069BD4CE}" type="presParOf" srcId="{B4D7C34A-56D7-4999-A93E-64D047883702}" destId="{C72BC3C7-6B21-4244-A8FE-0CBF4DBD4951}" srcOrd="8" destOrd="0" presId="urn:microsoft.com/office/officeart/2008/layout/VerticalCurvedList"/>
    <dgm:cxn modelId="{B4ECC0C2-2CF9-4C9B-B0D1-E65EE1D5D580}" type="presParOf" srcId="{C72BC3C7-6B21-4244-A8FE-0CBF4DBD4951}" destId="{6CDC6E0E-6F75-4458-A269-903C37E30394}"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5624E7CC-59AF-4418-89E9-DB927AEE943C}" type="doc">
      <dgm:prSet loTypeId="urn:microsoft.com/office/officeart/2005/8/layout/hList6" loCatId="list" qsTypeId="urn:microsoft.com/office/officeart/2005/8/quickstyle/simple1" qsCatId="simple" csTypeId="urn:microsoft.com/office/officeart/2005/8/colors/colorful5" csCatId="colorful" phldr="1"/>
      <dgm:spPr/>
      <dgm:t>
        <a:bodyPr/>
        <a:lstStyle/>
        <a:p>
          <a:endParaRPr lang="zh-CN" altLang="en-US"/>
        </a:p>
      </dgm:t>
    </dgm:pt>
    <dgm:pt modelId="{6A095A95-16A0-4AA1-9BD9-D1D557928F17}">
      <dgm:prSet/>
      <dgm:spPr/>
      <dgm:t>
        <a:bodyPr/>
        <a:lstStyle/>
        <a:p>
          <a:r>
            <a:rPr lang="zh-CN" b="0" i="0" dirty="0"/>
            <a:t>一是坚持精准扶贫、精准脱贫。从产业、就业、搬迁、危改、教育、生态、健康等方面着手</a:t>
          </a:r>
          <a:endParaRPr lang="zh-CN" dirty="0"/>
        </a:p>
      </dgm:t>
    </dgm:pt>
    <dgm:pt modelId="{E37CC0F9-5C8E-47D6-8046-1DEA2934DB6F}" type="parTrans" cxnId="{85FB533B-686B-4C89-BEC1-3253A3CABB6C}">
      <dgm:prSet/>
      <dgm:spPr/>
      <dgm:t>
        <a:bodyPr/>
        <a:lstStyle/>
        <a:p>
          <a:endParaRPr lang="zh-CN" altLang="en-US"/>
        </a:p>
      </dgm:t>
    </dgm:pt>
    <dgm:pt modelId="{09EB3C9F-4ECF-483D-8355-848FE3BA7888}" type="sibTrans" cxnId="{85FB533B-686B-4C89-BEC1-3253A3CABB6C}">
      <dgm:prSet/>
      <dgm:spPr/>
      <dgm:t>
        <a:bodyPr/>
        <a:lstStyle/>
        <a:p>
          <a:endParaRPr lang="zh-CN" altLang="en-US"/>
        </a:p>
      </dgm:t>
    </dgm:pt>
    <dgm:pt modelId="{B3CDF76E-CD66-4AF3-9967-03B4106F0FD3}">
      <dgm:prSet/>
      <dgm:spPr/>
      <dgm:t>
        <a:bodyPr/>
        <a:lstStyle/>
        <a:p>
          <a:r>
            <a:rPr lang="zh-CN" b="0" i="0" dirty="0"/>
            <a:t>二是注重扶贫同扶志、扶智相结合。调动培养贫困群众主动性、积极性、赋能（</a:t>
          </a:r>
          <a:r>
            <a:rPr lang="en-US" b="0" i="0" dirty="0"/>
            <a:t>empower</a:t>
          </a:r>
          <a:r>
            <a:rPr lang="zh-CN" b="0" i="0" dirty="0"/>
            <a:t>）</a:t>
          </a:r>
          <a:endParaRPr lang="zh-CN" dirty="0"/>
        </a:p>
      </dgm:t>
    </dgm:pt>
    <dgm:pt modelId="{0E2CC7BA-B404-4B48-8833-8E6211AC723A}" type="parTrans" cxnId="{F1815C1B-FC04-44AA-94A3-195C776AA2AA}">
      <dgm:prSet/>
      <dgm:spPr/>
      <dgm:t>
        <a:bodyPr/>
        <a:lstStyle/>
        <a:p>
          <a:endParaRPr lang="zh-CN" altLang="en-US"/>
        </a:p>
      </dgm:t>
    </dgm:pt>
    <dgm:pt modelId="{F7924DEB-F1F8-4178-9336-FDAFF7E296C1}" type="sibTrans" cxnId="{F1815C1B-FC04-44AA-94A3-195C776AA2AA}">
      <dgm:prSet/>
      <dgm:spPr/>
      <dgm:t>
        <a:bodyPr/>
        <a:lstStyle/>
        <a:p>
          <a:endParaRPr lang="zh-CN" altLang="en-US"/>
        </a:p>
      </dgm:t>
    </dgm:pt>
    <dgm:pt modelId="{00C0DEFE-D673-4F42-9EB7-9AFE3F60AB69}">
      <dgm:prSet/>
      <dgm:spPr/>
      <dgm:t>
        <a:bodyPr/>
        <a:lstStyle/>
        <a:p>
          <a:r>
            <a:rPr lang="zh-CN" b="0" i="0" dirty="0"/>
            <a:t>三是坚持大扶贫格局。协同大格局。</a:t>
          </a:r>
          <a:endParaRPr lang="zh-CN" dirty="0"/>
        </a:p>
      </dgm:t>
    </dgm:pt>
    <dgm:pt modelId="{9971CA2C-0B7C-446D-B21A-18578FD939CD}" type="parTrans" cxnId="{30322DB8-CAF4-4E29-9A4F-74DE2A98716C}">
      <dgm:prSet/>
      <dgm:spPr/>
      <dgm:t>
        <a:bodyPr/>
        <a:lstStyle/>
        <a:p>
          <a:endParaRPr lang="zh-CN" altLang="en-US"/>
        </a:p>
      </dgm:t>
    </dgm:pt>
    <dgm:pt modelId="{B816E501-81C6-448A-B559-3A7986F95479}" type="sibTrans" cxnId="{30322DB8-CAF4-4E29-9A4F-74DE2A98716C}">
      <dgm:prSet/>
      <dgm:spPr/>
      <dgm:t>
        <a:bodyPr/>
        <a:lstStyle/>
        <a:p>
          <a:endParaRPr lang="zh-CN" altLang="en-US"/>
        </a:p>
      </dgm:t>
    </dgm:pt>
    <dgm:pt modelId="{489CA5A8-7413-4478-B062-67FFB8E57BD7}">
      <dgm:prSet/>
      <dgm:spPr/>
      <dgm:t>
        <a:bodyPr/>
        <a:lstStyle/>
        <a:p>
          <a:r>
            <a:rPr lang="zh-CN" b="0" i="0"/>
            <a:t>四是坚持责任制。中央</a:t>
          </a:r>
          <a:r>
            <a:rPr lang="en-US" b="0" i="0"/>
            <a:t>-</a:t>
          </a:r>
          <a:r>
            <a:rPr lang="zh-CN" b="0" i="0"/>
            <a:t>省</a:t>
          </a:r>
          <a:r>
            <a:rPr lang="en-US" b="0" i="0"/>
            <a:t>-</a:t>
          </a:r>
          <a:r>
            <a:rPr lang="zh-CN" b="0" i="0"/>
            <a:t>市县，党政一把手责任制，加强督查巡查和各渠道监督作用，与绩效、考核挂钩。</a:t>
          </a:r>
          <a:endParaRPr lang="zh-CN"/>
        </a:p>
      </dgm:t>
    </dgm:pt>
    <dgm:pt modelId="{7A7B72A7-F21D-4938-BECF-4655F9A0605B}" type="parTrans" cxnId="{FFB4D02A-005B-45B3-A9E0-15CCDE45859A}">
      <dgm:prSet/>
      <dgm:spPr/>
      <dgm:t>
        <a:bodyPr/>
        <a:lstStyle/>
        <a:p>
          <a:endParaRPr lang="zh-CN" altLang="en-US"/>
        </a:p>
      </dgm:t>
    </dgm:pt>
    <dgm:pt modelId="{F7D3C13F-C9C5-4BC9-9A8F-1E9B7E3D1F8F}" type="sibTrans" cxnId="{FFB4D02A-005B-45B3-A9E0-15CCDE45859A}">
      <dgm:prSet/>
      <dgm:spPr/>
      <dgm:t>
        <a:bodyPr/>
        <a:lstStyle/>
        <a:p>
          <a:endParaRPr lang="zh-CN" altLang="en-US"/>
        </a:p>
      </dgm:t>
    </dgm:pt>
    <dgm:pt modelId="{2194E909-CCDF-48FF-932F-4117934F62E4}" type="pres">
      <dgm:prSet presAssocID="{5624E7CC-59AF-4418-89E9-DB927AEE943C}" presName="Name0" presStyleCnt="0">
        <dgm:presLayoutVars>
          <dgm:dir/>
          <dgm:resizeHandles val="exact"/>
        </dgm:presLayoutVars>
      </dgm:prSet>
      <dgm:spPr/>
    </dgm:pt>
    <dgm:pt modelId="{BC9903BD-B59C-4F26-AD44-2F43ACAED7BF}" type="pres">
      <dgm:prSet presAssocID="{6A095A95-16A0-4AA1-9BD9-D1D557928F17}" presName="node" presStyleLbl="node1" presStyleIdx="0" presStyleCnt="4">
        <dgm:presLayoutVars>
          <dgm:bulletEnabled val="1"/>
        </dgm:presLayoutVars>
      </dgm:prSet>
      <dgm:spPr/>
    </dgm:pt>
    <dgm:pt modelId="{6E84DD8B-EE64-45AA-8A6A-60A12A6164C6}" type="pres">
      <dgm:prSet presAssocID="{09EB3C9F-4ECF-483D-8355-848FE3BA7888}" presName="sibTrans" presStyleCnt="0"/>
      <dgm:spPr/>
    </dgm:pt>
    <dgm:pt modelId="{E86839C1-BC60-462B-9B4F-8E684B75C23C}" type="pres">
      <dgm:prSet presAssocID="{B3CDF76E-CD66-4AF3-9967-03B4106F0FD3}" presName="node" presStyleLbl="node1" presStyleIdx="1" presStyleCnt="4">
        <dgm:presLayoutVars>
          <dgm:bulletEnabled val="1"/>
        </dgm:presLayoutVars>
      </dgm:prSet>
      <dgm:spPr/>
    </dgm:pt>
    <dgm:pt modelId="{00D8365A-A465-423E-B754-9CB8FD7AF23E}" type="pres">
      <dgm:prSet presAssocID="{F7924DEB-F1F8-4178-9336-FDAFF7E296C1}" presName="sibTrans" presStyleCnt="0"/>
      <dgm:spPr/>
    </dgm:pt>
    <dgm:pt modelId="{4D0AD1EA-9372-43FB-91B1-5753FE086BA5}" type="pres">
      <dgm:prSet presAssocID="{00C0DEFE-D673-4F42-9EB7-9AFE3F60AB69}" presName="node" presStyleLbl="node1" presStyleIdx="2" presStyleCnt="4">
        <dgm:presLayoutVars>
          <dgm:bulletEnabled val="1"/>
        </dgm:presLayoutVars>
      </dgm:prSet>
      <dgm:spPr/>
    </dgm:pt>
    <dgm:pt modelId="{8BE8CE6B-C7E7-4101-A348-425870177CC9}" type="pres">
      <dgm:prSet presAssocID="{B816E501-81C6-448A-B559-3A7986F95479}" presName="sibTrans" presStyleCnt="0"/>
      <dgm:spPr/>
    </dgm:pt>
    <dgm:pt modelId="{B3E9178F-2C9B-4A47-AADF-F065D3DEF55D}" type="pres">
      <dgm:prSet presAssocID="{489CA5A8-7413-4478-B062-67FFB8E57BD7}" presName="node" presStyleLbl="node1" presStyleIdx="3" presStyleCnt="4">
        <dgm:presLayoutVars>
          <dgm:bulletEnabled val="1"/>
        </dgm:presLayoutVars>
      </dgm:prSet>
      <dgm:spPr/>
    </dgm:pt>
  </dgm:ptLst>
  <dgm:cxnLst>
    <dgm:cxn modelId="{F1815C1B-FC04-44AA-94A3-195C776AA2AA}" srcId="{5624E7CC-59AF-4418-89E9-DB927AEE943C}" destId="{B3CDF76E-CD66-4AF3-9967-03B4106F0FD3}" srcOrd="1" destOrd="0" parTransId="{0E2CC7BA-B404-4B48-8833-8E6211AC723A}" sibTransId="{F7924DEB-F1F8-4178-9336-FDAFF7E296C1}"/>
    <dgm:cxn modelId="{43542026-8EF3-4019-B81C-08C720CACD6A}" type="presOf" srcId="{00C0DEFE-D673-4F42-9EB7-9AFE3F60AB69}" destId="{4D0AD1EA-9372-43FB-91B1-5753FE086BA5}" srcOrd="0" destOrd="0" presId="urn:microsoft.com/office/officeart/2005/8/layout/hList6"/>
    <dgm:cxn modelId="{FFB4D02A-005B-45B3-A9E0-15CCDE45859A}" srcId="{5624E7CC-59AF-4418-89E9-DB927AEE943C}" destId="{489CA5A8-7413-4478-B062-67FFB8E57BD7}" srcOrd="3" destOrd="0" parTransId="{7A7B72A7-F21D-4938-BECF-4655F9A0605B}" sibTransId="{F7D3C13F-C9C5-4BC9-9A8F-1E9B7E3D1F8F}"/>
    <dgm:cxn modelId="{85FB533B-686B-4C89-BEC1-3253A3CABB6C}" srcId="{5624E7CC-59AF-4418-89E9-DB927AEE943C}" destId="{6A095A95-16A0-4AA1-9BD9-D1D557928F17}" srcOrd="0" destOrd="0" parTransId="{E37CC0F9-5C8E-47D6-8046-1DEA2934DB6F}" sibTransId="{09EB3C9F-4ECF-483D-8355-848FE3BA7888}"/>
    <dgm:cxn modelId="{2B447745-18CE-495D-A4EB-429634F8F58F}" type="presOf" srcId="{B3CDF76E-CD66-4AF3-9967-03B4106F0FD3}" destId="{E86839C1-BC60-462B-9B4F-8E684B75C23C}" srcOrd="0" destOrd="0" presId="urn:microsoft.com/office/officeart/2005/8/layout/hList6"/>
    <dgm:cxn modelId="{26037F7A-7B47-4AF7-900D-0185B4FB028A}" type="presOf" srcId="{489CA5A8-7413-4478-B062-67FFB8E57BD7}" destId="{B3E9178F-2C9B-4A47-AADF-F065D3DEF55D}" srcOrd="0" destOrd="0" presId="urn:microsoft.com/office/officeart/2005/8/layout/hList6"/>
    <dgm:cxn modelId="{4B48079C-4128-4761-BC7E-AF215ECC4B9B}" type="presOf" srcId="{6A095A95-16A0-4AA1-9BD9-D1D557928F17}" destId="{BC9903BD-B59C-4F26-AD44-2F43ACAED7BF}" srcOrd="0" destOrd="0" presId="urn:microsoft.com/office/officeart/2005/8/layout/hList6"/>
    <dgm:cxn modelId="{30322DB8-CAF4-4E29-9A4F-74DE2A98716C}" srcId="{5624E7CC-59AF-4418-89E9-DB927AEE943C}" destId="{00C0DEFE-D673-4F42-9EB7-9AFE3F60AB69}" srcOrd="2" destOrd="0" parTransId="{9971CA2C-0B7C-446D-B21A-18578FD939CD}" sibTransId="{B816E501-81C6-448A-B559-3A7986F95479}"/>
    <dgm:cxn modelId="{747285FA-D423-4D06-9F77-D245F7799E8E}" type="presOf" srcId="{5624E7CC-59AF-4418-89E9-DB927AEE943C}" destId="{2194E909-CCDF-48FF-932F-4117934F62E4}" srcOrd="0" destOrd="0" presId="urn:microsoft.com/office/officeart/2005/8/layout/hList6"/>
    <dgm:cxn modelId="{3DF2E9C3-E1F2-4E22-8D9E-170C3CC96764}" type="presParOf" srcId="{2194E909-CCDF-48FF-932F-4117934F62E4}" destId="{BC9903BD-B59C-4F26-AD44-2F43ACAED7BF}" srcOrd="0" destOrd="0" presId="urn:microsoft.com/office/officeart/2005/8/layout/hList6"/>
    <dgm:cxn modelId="{2612CD27-E1FD-4F84-AB66-35401A1E732F}" type="presParOf" srcId="{2194E909-CCDF-48FF-932F-4117934F62E4}" destId="{6E84DD8B-EE64-45AA-8A6A-60A12A6164C6}" srcOrd="1" destOrd="0" presId="urn:microsoft.com/office/officeart/2005/8/layout/hList6"/>
    <dgm:cxn modelId="{967468D8-F77B-41B2-AA1A-E225FA654412}" type="presParOf" srcId="{2194E909-CCDF-48FF-932F-4117934F62E4}" destId="{E86839C1-BC60-462B-9B4F-8E684B75C23C}" srcOrd="2" destOrd="0" presId="urn:microsoft.com/office/officeart/2005/8/layout/hList6"/>
    <dgm:cxn modelId="{17E5AB17-A456-4998-85B7-F1F524A32376}" type="presParOf" srcId="{2194E909-CCDF-48FF-932F-4117934F62E4}" destId="{00D8365A-A465-423E-B754-9CB8FD7AF23E}" srcOrd="3" destOrd="0" presId="urn:microsoft.com/office/officeart/2005/8/layout/hList6"/>
    <dgm:cxn modelId="{90AA38B1-71EA-478F-BFB0-1519CABAD246}" type="presParOf" srcId="{2194E909-CCDF-48FF-932F-4117934F62E4}" destId="{4D0AD1EA-9372-43FB-91B1-5753FE086BA5}" srcOrd="4" destOrd="0" presId="urn:microsoft.com/office/officeart/2005/8/layout/hList6"/>
    <dgm:cxn modelId="{7B2740D6-CB6B-4F53-BE2D-940A3182D5ED}" type="presParOf" srcId="{2194E909-CCDF-48FF-932F-4117934F62E4}" destId="{8BE8CE6B-C7E7-4101-A348-425870177CC9}" srcOrd="5" destOrd="0" presId="urn:microsoft.com/office/officeart/2005/8/layout/hList6"/>
    <dgm:cxn modelId="{24DC5269-B771-4ED4-A3F5-6244D9D774BA}" type="presParOf" srcId="{2194E909-CCDF-48FF-932F-4117934F62E4}" destId="{B3E9178F-2C9B-4A47-AADF-F065D3DEF55D}" srcOrd="6" destOrd="0" presId="urn:microsoft.com/office/officeart/2005/8/layout/hList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7F564D1A-A613-45DA-AAD4-5E8CB7F02097}" type="doc">
      <dgm:prSet loTypeId="urn:microsoft.com/office/officeart/2005/8/layout/process1" loCatId="process" qsTypeId="urn:microsoft.com/office/officeart/2005/8/quickstyle/3d1" qsCatId="3D" csTypeId="urn:microsoft.com/office/officeart/2005/8/colors/colorful1" csCatId="colorful" phldr="1"/>
      <dgm:spPr/>
    </dgm:pt>
    <dgm:pt modelId="{C38775EF-ECAD-4180-9BEE-C7C6A1A6A70A}">
      <dgm:prSet phldrT="[文本]"/>
      <dgm:spPr/>
      <dgm:t>
        <a:bodyPr/>
        <a:lstStyle/>
        <a:p>
          <a:r>
            <a:rPr lang="zh-CN" altLang="en-US" dirty="0"/>
            <a:t>识贫</a:t>
          </a:r>
        </a:p>
      </dgm:t>
    </dgm:pt>
    <dgm:pt modelId="{02BFE21C-8313-43BA-B3F3-022BB7AA273F}" type="parTrans" cxnId="{89E2B094-D8A4-495B-8A1D-D059B6448925}">
      <dgm:prSet/>
      <dgm:spPr/>
      <dgm:t>
        <a:bodyPr/>
        <a:lstStyle/>
        <a:p>
          <a:endParaRPr lang="zh-CN" altLang="en-US"/>
        </a:p>
      </dgm:t>
    </dgm:pt>
    <dgm:pt modelId="{06BCCA33-FF98-4CA9-932E-66C7AD864BAF}" type="sibTrans" cxnId="{89E2B094-D8A4-495B-8A1D-D059B6448925}">
      <dgm:prSet/>
      <dgm:spPr/>
      <dgm:t>
        <a:bodyPr/>
        <a:lstStyle/>
        <a:p>
          <a:endParaRPr lang="zh-CN" altLang="en-US"/>
        </a:p>
      </dgm:t>
    </dgm:pt>
    <dgm:pt modelId="{EDDCB43D-C726-4AFF-AB27-C41F1F0D655F}">
      <dgm:prSet phldrT="[文本]"/>
      <dgm:spPr/>
      <dgm:t>
        <a:bodyPr/>
        <a:lstStyle/>
        <a:p>
          <a:r>
            <a:rPr lang="zh-CN" altLang="en-US" dirty="0"/>
            <a:t>扶贫</a:t>
          </a:r>
        </a:p>
      </dgm:t>
    </dgm:pt>
    <dgm:pt modelId="{7D436676-D119-4E24-9458-3284672C4AE2}" type="parTrans" cxnId="{A6C68A21-DAB8-44A4-88AD-33FE6C1014B4}">
      <dgm:prSet/>
      <dgm:spPr/>
      <dgm:t>
        <a:bodyPr/>
        <a:lstStyle/>
        <a:p>
          <a:endParaRPr lang="zh-CN" altLang="en-US"/>
        </a:p>
      </dgm:t>
    </dgm:pt>
    <dgm:pt modelId="{6F8CF24F-7A0D-4F3E-8F90-DD198CF21736}" type="sibTrans" cxnId="{A6C68A21-DAB8-44A4-88AD-33FE6C1014B4}">
      <dgm:prSet/>
      <dgm:spPr/>
      <dgm:t>
        <a:bodyPr/>
        <a:lstStyle/>
        <a:p>
          <a:endParaRPr lang="zh-CN" altLang="en-US"/>
        </a:p>
      </dgm:t>
    </dgm:pt>
    <dgm:pt modelId="{39B7C90C-BF5A-41C8-9910-41D1AEA7B375}">
      <dgm:prSet phldrT="[文本]"/>
      <dgm:spPr/>
      <dgm:t>
        <a:bodyPr/>
        <a:lstStyle/>
        <a:p>
          <a:r>
            <a:rPr lang="zh-CN" altLang="en-US" dirty="0"/>
            <a:t>脱贫</a:t>
          </a:r>
        </a:p>
      </dgm:t>
    </dgm:pt>
    <dgm:pt modelId="{21961C97-1D7D-4D2B-93FF-6F8A686F0BB4}" type="parTrans" cxnId="{B713E764-24F9-4A9C-A916-913A3AF45F86}">
      <dgm:prSet/>
      <dgm:spPr/>
      <dgm:t>
        <a:bodyPr/>
        <a:lstStyle/>
        <a:p>
          <a:endParaRPr lang="zh-CN" altLang="en-US"/>
        </a:p>
      </dgm:t>
    </dgm:pt>
    <dgm:pt modelId="{AFBB9121-0955-403B-9EDF-BFED34A1BDE8}" type="sibTrans" cxnId="{B713E764-24F9-4A9C-A916-913A3AF45F86}">
      <dgm:prSet/>
      <dgm:spPr/>
      <dgm:t>
        <a:bodyPr/>
        <a:lstStyle/>
        <a:p>
          <a:endParaRPr lang="zh-CN" altLang="en-US"/>
        </a:p>
      </dgm:t>
    </dgm:pt>
    <dgm:pt modelId="{224B3DE8-FBA8-4477-9262-5E18ECAFD7F0}" type="pres">
      <dgm:prSet presAssocID="{7F564D1A-A613-45DA-AAD4-5E8CB7F02097}" presName="Name0" presStyleCnt="0">
        <dgm:presLayoutVars>
          <dgm:dir/>
          <dgm:resizeHandles val="exact"/>
        </dgm:presLayoutVars>
      </dgm:prSet>
      <dgm:spPr/>
    </dgm:pt>
    <dgm:pt modelId="{54D11CA1-83CA-4507-9E18-61D3411FEAA0}" type="pres">
      <dgm:prSet presAssocID="{C38775EF-ECAD-4180-9BEE-C7C6A1A6A70A}" presName="node" presStyleLbl="node1" presStyleIdx="0" presStyleCnt="3">
        <dgm:presLayoutVars>
          <dgm:bulletEnabled val="1"/>
        </dgm:presLayoutVars>
      </dgm:prSet>
      <dgm:spPr/>
    </dgm:pt>
    <dgm:pt modelId="{FFD60A4F-1767-4ED3-989F-F9B038149209}" type="pres">
      <dgm:prSet presAssocID="{06BCCA33-FF98-4CA9-932E-66C7AD864BAF}" presName="sibTrans" presStyleLbl="sibTrans2D1" presStyleIdx="0" presStyleCnt="2"/>
      <dgm:spPr/>
    </dgm:pt>
    <dgm:pt modelId="{1FA25B73-8B71-40BC-8026-39BAAD778A8D}" type="pres">
      <dgm:prSet presAssocID="{06BCCA33-FF98-4CA9-932E-66C7AD864BAF}" presName="connectorText" presStyleLbl="sibTrans2D1" presStyleIdx="0" presStyleCnt="2"/>
      <dgm:spPr/>
    </dgm:pt>
    <dgm:pt modelId="{DE20E7AB-B8E7-4464-9F25-D14AC7DF6A64}" type="pres">
      <dgm:prSet presAssocID="{EDDCB43D-C726-4AFF-AB27-C41F1F0D655F}" presName="node" presStyleLbl="node1" presStyleIdx="1" presStyleCnt="3">
        <dgm:presLayoutVars>
          <dgm:bulletEnabled val="1"/>
        </dgm:presLayoutVars>
      </dgm:prSet>
      <dgm:spPr/>
    </dgm:pt>
    <dgm:pt modelId="{514032D7-86AC-48CD-8A2C-03245E5619F3}" type="pres">
      <dgm:prSet presAssocID="{6F8CF24F-7A0D-4F3E-8F90-DD198CF21736}" presName="sibTrans" presStyleLbl="sibTrans2D1" presStyleIdx="1" presStyleCnt="2"/>
      <dgm:spPr/>
    </dgm:pt>
    <dgm:pt modelId="{F5A1CD62-9BA2-4832-9B42-33CAE7023617}" type="pres">
      <dgm:prSet presAssocID="{6F8CF24F-7A0D-4F3E-8F90-DD198CF21736}" presName="connectorText" presStyleLbl="sibTrans2D1" presStyleIdx="1" presStyleCnt="2"/>
      <dgm:spPr/>
    </dgm:pt>
    <dgm:pt modelId="{971B5F79-B840-422D-A5C6-0963E0919E17}" type="pres">
      <dgm:prSet presAssocID="{39B7C90C-BF5A-41C8-9910-41D1AEA7B375}" presName="node" presStyleLbl="node1" presStyleIdx="2" presStyleCnt="3">
        <dgm:presLayoutVars>
          <dgm:bulletEnabled val="1"/>
        </dgm:presLayoutVars>
      </dgm:prSet>
      <dgm:spPr/>
    </dgm:pt>
  </dgm:ptLst>
  <dgm:cxnLst>
    <dgm:cxn modelId="{A6C68A21-DAB8-44A4-88AD-33FE6C1014B4}" srcId="{7F564D1A-A613-45DA-AAD4-5E8CB7F02097}" destId="{EDDCB43D-C726-4AFF-AB27-C41F1F0D655F}" srcOrd="1" destOrd="0" parTransId="{7D436676-D119-4E24-9458-3284672C4AE2}" sibTransId="{6F8CF24F-7A0D-4F3E-8F90-DD198CF21736}"/>
    <dgm:cxn modelId="{9D4CD223-2758-4A78-8647-B42F4C515053}" type="presOf" srcId="{39B7C90C-BF5A-41C8-9910-41D1AEA7B375}" destId="{971B5F79-B840-422D-A5C6-0963E0919E17}" srcOrd="0" destOrd="0" presId="urn:microsoft.com/office/officeart/2005/8/layout/process1"/>
    <dgm:cxn modelId="{3422612B-F624-418F-86A9-5B685C89B9CA}" type="presOf" srcId="{6F8CF24F-7A0D-4F3E-8F90-DD198CF21736}" destId="{514032D7-86AC-48CD-8A2C-03245E5619F3}" srcOrd="0" destOrd="0" presId="urn:microsoft.com/office/officeart/2005/8/layout/process1"/>
    <dgm:cxn modelId="{B713E764-24F9-4A9C-A916-913A3AF45F86}" srcId="{7F564D1A-A613-45DA-AAD4-5E8CB7F02097}" destId="{39B7C90C-BF5A-41C8-9910-41D1AEA7B375}" srcOrd="2" destOrd="0" parTransId="{21961C97-1D7D-4D2B-93FF-6F8A686F0BB4}" sibTransId="{AFBB9121-0955-403B-9EDF-BFED34A1BDE8}"/>
    <dgm:cxn modelId="{837DBC4D-B5E4-4FF6-9545-C9D4E73784E6}" type="presOf" srcId="{6F8CF24F-7A0D-4F3E-8F90-DD198CF21736}" destId="{F5A1CD62-9BA2-4832-9B42-33CAE7023617}" srcOrd="1" destOrd="0" presId="urn:microsoft.com/office/officeart/2005/8/layout/process1"/>
    <dgm:cxn modelId="{50DD525A-B05B-4028-AB3B-8BB40B952ABA}" type="presOf" srcId="{EDDCB43D-C726-4AFF-AB27-C41F1F0D655F}" destId="{DE20E7AB-B8E7-4464-9F25-D14AC7DF6A64}" srcOrd="0" destOrd="0" presId="urn:microsoft.com/office/officeart/2005/8/layout/process1"/>
    <dgm:cxn modelId="{50F5B55A-37C2-412A-8182-2D704DFA1BC6}" type="presOf" srcId="{06BCCA33-FF98-4CA9-932E-66C7AD864BAF}" destId="{1FA25B73-8B71-40BC-8026-39BAAD778A8D}" srcOrd="1" destOrd="0" presId="urn:microsoft.com/office/officeart/2005/8/layout/process1"/>
    <dgm:cxn modelId="{7C392391-EC60-4D04-AF72-7F0312DE438B}" type="presOf" srcId="{C38775EF-ECAD-4180-9BEE-C7C6A1A6A70A}" destId="{54D11CA1-83CA-4507-9E18-61D3411FEAA0}" srcOrd="0" destOrd="0" presId="urn:microsoft.com/office/officeart/2005/8/layout/process1"/>
    <dgm:cxn modelId="{89E2B094-D8A4-495B-8A1D-D059B6448925}" srcId="{7F564D1A-A613-45DA-AAD4-5E8CB7F02097}" destId="{C38775EF-ECAD-4180-9BEE-C7C6A1A6A70A}" srcOrd="0" destOrd="0" parTransId="{02BFE21C-8313-43BA-B3F3-022BB7AA273F}" sibTransId="{06BCCA33-FF98-4CA9-932E-66C7AD864BAF}"/>
    <dgm:cxn modelId="{354E00A2-DB22-48A7-B9E8-33EDBBD5EF26}" type="presOf" srcId="{06BCCA33-FF98-4CA9-932E-66C7AD864BAF}" destId="{FFD60A4F-1767-4ED3-989F-F9B038149209}" srcOrd="0" destOrd="0" presId="urn:microsoft.com/office/officeart/2005/8/layout/process1"/>
    <dgm:cxn modelId="{647F79C0-02D7-4408-AD17-4757C96DBE91}" type="presOf" srcId="{7F564D1A-A613-45DA-AAD4-5E8CB7F02097}" destId="{224B3DE8-FBA8-4477-9262-5E18ECAFD7F0}" srcOrd="0" destOrd="0" presId="urn:microsoft.com/office/officeart/2005/8/layout/process1"/>
    <dgm:cxn modelId="{12AD1BB2-C7D4-4D5A-B45F-771A7ADECB1F}" type="presParOf" srcId="{224B3DE8-FBA8-4477-9262-5E18ECAFD7F0}" destId="{54D11CA1-83CA-4507-9E18-61D3411FEAA0}" srcOrd="0" destOrd="0" presId="urn:microsoft.com/office/officeart/2005/8/layout/process1"/>
    <dgm:cxn modelId="{4FF89764-A028-4276-8E25-9FDC5269512A}" type="presParOf" srcId="{224B3DE8-FBA8-4477-9262-5E18ECAFD7F0}" destId="{FFD60A4F-1767-4ED3-989F-F9B038149209}" srcOrd="1" destOrd="0" presId="urn:microsoft.com/office/officeart/2005/8/layout/process1"/>
    <dgm:cxn modelId="{E889B4F5-C27F-4C56-922A-FDE3D25B548E}" type="presParOf" srcId="{FFD60A4F-1767-4ED3-989F-F9B038149209}" destId="{1FA25B73-8B71-40BC-8026-39BAAD778A8D}" srcOrd="0" destOrd="0" presId="urn:microsoft.com/office/officeart/2005/8/layout/process1"/>
    <dgm:cxn modelId="{D28BAEAA-AAF5-49EE-B78D-7DCCE0777E7C}" type="presParOf" srcId="{224B3DE8-FBA8-4477-9262-5E18ECAFD7F0}" destId="{DE20E7AB-B8E7-4464-9F25-D14AC7DF6A64}" srcOrd="2" destOrd="0" presId="urn:microsoft.com/office/officeart/2005/8/layout/process1"/>
    <dgm:cxn modelId="{B3B03DC1-7F40-4556-8DD1-4CBB6A81F44B}" type="presParOf" srcId="{224B3DE8-FBA8-4477-9262-5E18ECAFD7F0}" destId="{514032D7-86AC-48CD-8A2C-03245E5619F3}" srcOrd="3" destOrd="0" presId="urn:microsoft.com/office/officeart/2005/8/layout/process1"/>
    <dgm:cxn modelId="{BD8AA6D4-5EDB-46BF-A9CC-E5CEFD6A9817}" type="presParOf" srcId="{514032D7-86AC-48CD-8A2C-03245E5619F3}" destId="{F5A1CD62-9BA2-4832-9B42-33CAE7023617}" srcOrd="0" destOrd="0" presId="urn:microsoft.com/office/officeart/2005/8/layout/process1"/>
    <dgm:cxn modelId="{AF3D0049-CEBE-4342-98E8-5EC993756232}" type="presParOf" srcId="{224B3DE8-FBA8-4477-9262-5E18ECAFD7F0}" destId="{971B5F79-B840-422D-A5C6-0963E0919E17}" srcOrd="4" destOrd="0" presId="urn:microsoft.com/office/officeart/2005/8/layout/process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20AA91B8-F245-418E-A044-6794C9B1D955}" type="doc">
      <dgm:prSet loTypeId="urn:microsoft.com/office/officeart/2005/8/layout/hProcess4" loCatId="process" qsTypeId="urn:microsoft.com/office/officeart/2005/8/quickstyle/simple1" qsCatId="simple" csTypeId="urn:microsoft.com/office/officeart/2005/8/colors/colorful2" csCatId="colorful" phldr="1"/>
      <dgm:spPr/>
      <dgm:t>
        <a:bodyPr/>
        <a:lstStyle/>
        <a:p>
          <a:endParaRPr lang="zh-CN" altLang="en-US"/>
        </a:p>
      </dgm:t>
    </dgm:pt>
    <dgm:pt modelId="{DE602ED3-6D85-4D1B-8D08-8C55EC3440E3}">
      <dgm:prSet phldrT="[文本]"/>
      <dgm:spPr/>
      <dgm:t>
        <a:bodyPr/>
        <a:lstStyle/>
        <a:p>
          <a:r>
            <a:rPr lang="zh-CN" altLang="en-US" dirty="0"/>
            <a:t>识贫</a:t>
          </a:r>
        </a:p>
      </dgm:t>
    </dgm:pt>
    <dgm:pt modelId="{4500934B-5F1D-4B6D-A28E-E9CB13C8FE5F}" type="parTrans" cxnId="{B8C5FE1E-1DBF-4E4F-8665-A2D2D25CA865}">
      <dgm:prSet/>
      <dgm:spPr/>
      <dgm:t>
        <a:bodyPr/>
        <a:lstStyle/>
        <a:p>
          <a:endParaRPr lang="zh-CN" altLang="en-US"/>
        </a:p>
      </dgm:t>
    </dgm:pt>
    <dgm:pt modelId="{68F76811-82F9-41F9-AAA0-B07CF2678337}" type="sibTrans" cxnId="{B8C5FE1E-1DBF-4E4F-8665-A2D2D25CA865}">
      <dgm:prSet/>
      <dgm:spPr/>
      <dgm:t>
        <a:bodyPr/>
        <a:lstStyle/>
        <a:p>
          <a:endParaRPr lang="zh-CN" altLang="en-US"/>
        </a:p>
      </dgm:t>
    </dgm:pt>
    <dgm:pt modelId="{56376820-B476-4EB4-8927-F06A60AC6223}">
      <dgm:prSet phldrT="[文本]"/>
      <dgm:spPr/>
      <dgm:t>
        <a:bodyPr/>
        <a:lstStyle/>
        <a:p>
          <a:r>
            <a:rPr lang="zh-CN" altLang="en-US" dirty="0"/>
            <a:t>生活无保障</a:t>
          </a:r>
        </a:p>
      </dgm:t>
    </dgm:pt>
    <dgm:pt modelId="{21C077DE-39E4-4AFB-943C-71D172EED2D3}" type="parTrans" cxnId="{598BD0E6-BF6B-44C8-8A88-3104B7DD6E2C}">
      <dgm:prSet/>
      <dgm:spPr/>
      <dgm:t>
        <a:bodyPr/>
        <a:lstStyle/>
        <a:p>
          <a:endParaRPr lang="zh-CN" altLang="en-US"/>
        </a:p>
      </dgm:t>
    </dgm:pt>
    <dgm:pt modelId="{EB300DAD-3E05-46F6-A735-6D697922BE23}" type="sibTrans" cxnId="{598BD0E6-BF6B-44C8-8A88-3104B7DD6E2C}">
      <dgm:prSet/>
      <dgm:spPr/>
      <dgm:t>
        <a:bodyPr/>
        <a:lstStyle/>
        <a:p>
          <a:endParaRPr lang="zh-CN" altLang="en-US"/>
        </a:p>
      </dgm:t>
    </dgm:pt>
    <dgm:pt modelId="{87247C53-637F-4D35-BAE1-CC4EFE72DC9B}">
      <dgm:prSet phldrT="[文本]"/>
      <dgm:spPr/>
      <dgm:t>
        <a:bodyPr/>
        <a:lstStyle/>
        <a:p>
          <a:r>
            <a:rPr lang="zh-CN" altLang="en-US" dirty="0"/>
            <a:t>扶贫</a:t>
          </a:r>
        </a:p>
      </dgm:t>
    </dgm:pt>
    <dgm:pt modelId="{390470FB-316E-420D-9BE8-B37E052A0344}" type="parTrans" cxnId="{16C207A0-3ECD-4384-AB7C-74C95C41FE33}">
      <dgm:prSet/>
      <dgm:spPr/>
      <dgm:t>
        <a:bodyPr/>
        <a:lstStyle/>
        <a:p>
          <a:endParaRPr lang="zh-CN" altLang="en-US"/>
        </a:p>
      </dgm:t>
    </dgm:pt>
    <dgm:pt modelId="{3106D666-81C0-48C4-B81D-ECB6E63A391F}" type="sibTrans" cxnId="{16C207A0-3ECD-4384-AB7C-74C95C41FE33}">
      <dgm:prSet/>
      <dgm:spPr/>
      <dgm:t>
        <a:bodyPr/>
        <a:lstStyle/>
        <a:p>
          <a:endParaRPr lang="zh-CN" altLang="en-US"/>
        </a:p>
      </dgm:t>
    </dgm:pt>
    <dgm:pt modelId="{7B4F6537-140D-4389-98DA-C4C4D8D46046}">
      <dgm:prSet phldrT="[文本]"/>
      <dgm:spPr/>
      <dgm:t>
        <a:bodyPr/>
        <a:lstStyle/>
        <a:p>
          <a:r>
            <a:rPr lang="zh-CN" altLang="en-US" dirty="0"/>
            <a:t>解决生活问题</a:t>
          </a:r>
        </a:p>
      </dgm:t>
    </dgm:pt>
    <dgm:pt modelId="{83276A90-CBFA-4824-8BD1-CE1A5247CAF6}" type="parTrans" cxnId="{85296C77-6FC4-4E55-B384-DC8D1070177B}">
      <dgm:prSet/>
      <dgm:spPr/>
      <dgm:t>
        <a:bodyPr/>
        <a:lstStyle/>
        <a:p>
          <a:endParaRPr lang="zh-CN" altLang="en-US"/>
        </a:p>
      </dgm:t>
    </dgm:pt>
    <dgm:pt modelId="{A62A3921-9BB7-401A-B16A-AD90FAD0107A}" type="sibTrans" cxnId="{85296C77-6FC4-4E55-B384-DC8D1070177B}">
      <dgm:prSet/>
      <dgm:spPr/>
      <dgm:t>
        <a:bodyPr/>
        <a:lstStyle/>
        <a:p>
          <a:endParaRPr lang="zh-CN" altLang="en-US"/>
        </a:p>
      </dgm:t>
    </dgm:pt>
    <dgm:pt modelId="{881DE168-DC1F-48DB-96DE-04C861E4EF7B}">
      <dgm:prSet phldrT="[文本]"/>
      <dgm:spPr/>
      <dgm:t>
        <a:bodyPr/>
        <a:lstStyle/>
        <a:p>
          <a:r>
            <a:rPr lang="zh-CN" altLang="en-US" dirty="0"/>
            <a:t>解决生产问题</a:t>
          </a:r>
        </a:p>
      </dgm:t>
    </dgm:pt>
    <dgm:pt modelId="{7B420DD1-02B9-4D29-8AF4-B2DBD70BB9A4}" type="parTrans" cxnId="{52A14694-5C34-4C16-8433-097E64A83ED5}">
      <dgm:prSet/>
      <dgm:spPr/>
      <dgm:t>
        <a:bodyPr/>
        <a:lstStyle/>
        <a:p>
          <a:endParaRPr lang="zh-CN" altLang="en-US"/>
        </a:p>
      </dgm:t>
    </dgm:pt>
    <dgm:pt modelId="{F738416D-E134-49B5-93AD-D5C12AD859D8}" type="sibTrans" cxnId="{52A14694-5C34-4C16-8433-097E64A83ED5}">
      <dgm:prSet/>
      <dgm:spPr/>
      <dgm:t>
        <a:bodyPr/>
        <a:lstStyle/>
        <a:p>
          <a:endParaRPr lang="zh-CN" altLang="en-US"/>
        </a:p>
      </dgm:t>
    </dgm:pt>
    <dgm:pt modelId="{F47A0042-AAA0-4EF9-B1D6-D10EDDB02E3A}">
      <dgm:prSet phldrT="[文本]"/>
      <dgm:spPr/>
      <dgm:t>
        <a:bodyPr/>
        <a:lstStyle/>
        <a:p>
          <a:r>
            <a:rPr lang="zh-CN" altLang="en-US" dirty="0"/>
            <a:t>脱贫</a:t>
          </a:r>
        </a:p>
      </dgm:t>
    </dgm:pt>
    <dgm:pt modelId="{913B9D0C-3B00-46A3-887F-0AB608BA6B83}" type="parTrans" cxnId="{773FAD76-803C-4101-A741-54555684463C}">
      <dgm:prSet/>
      <dgm:spPr/>
      <dgm:t>
        <a:bodyPr/>
        <a:lstStyle/>
        <a:p>
          <a:endParaRPr lang="zh-CN" altLang="en-US"/>
        </a:p>
      </dgm:t>
    </dgm:pt>
    <dgm:pt modelId="{F309751B-8E13-4E24-B204-C30E828E121A}" type="sibTrans" cxnId="{773FAD76-803C-4101-A741-54555684463C}">
      <dgm:prSet/>
      <dgm:spPr/>
      <dgm:t>
        <a:bodyPr/>
        <a:lstStyle/>
        <a:p>
          <a:endParaRPr lang="zh-CN" altLang="en-US"/>
        </a:p>
      </dgm:t>
    </dgm:pt>
    <dgm:pt modelId="{BFE59EAB-E586-4B03-AA84-81A6B7B7C703}">
      <dgm:prSet phldrT="[文本]"/>
      <dgm:spPr/>
      <dgm:t>
        <a:bodyPr/>
        <a:lstStyle/>
        <a:p>
          <a:r>
            <a:rPr lang="zh-CN" altLang="en-US" dirty="0"/>
            <a:t>发展“市场经济”</a:t>
          </a:r>
        </a:p>
      </dgm:t>
    </dgm:pt>
    <dgm:pt modelId="{9A08D2A8-1ED9-476E-945D-034AEEC68FAE}" type="parTrans" cxnId="{50908BF6-0C10-4803-AEF1-D3DCF5388D65}">
      <dgm:prSet/>
      <dgm:spPr/>
      <dgm:t>
        <a:bodyPr/>
        <a:lstStyle/>
        <a:p>
          <a:endParaRPr lang="zh-CN" altLang="en-US"/>
        </a:p>
      </dgm:t>
    </dgm:pt>
    <dgm:pt modelId="{0EFC6A81-243B-4337-BCAB-0CD24B0DB471}" type="sibTrans" cxnId="{50908BF6-0C10-4803-AEF1-D3DCF5388D65}">
      <dgm:prSet/>
      <dgm:spPr/>
      <dgm:t>
        <a:bodyPr/>
        <a:lstStyle/>
        <a:p>
          <a:endParaRPr lang="zh-CN" altLang="en-US"/>
        </a:p>
      </dgm:t>
    </dgm:pt>
    <dgm:pt modelId="{ED0C926A-FC7A-40D6-AAA1-CF9C44EE7746}">
      <dgm:prSet phldrT="[文本]"/>
      <dgm:spPr/>
      <dgm:t>
        <a:bodyPr/>
        <a:lstStyle/>
        <a:p>
          <a:r>
            <a:rPr lang="zh-CN" altLang="en-US" dirty="0"/>
            <a:t>自然条件差</a:t>
          </a:r>
        </a:p>
      </dgm:t>
    </dgm:pt>
    <dgm:pt modelId="{B8653EE7-89D6-49AA-85DE-0E281282D3E1}" type="parTrans" cxnId="{1AC9D760-48CD-4F11-B2CD-F09A6D1943FB}">
      <dgm:prSet/>
      <dgm:spPr/>
      <dgm:t>
        <a:bodyPr/>
        <a:lstStyle/>
        <a:p>
          <a:endParaRPr lang="zh-CN" altLang="en-US"/>
        </a:p>
      </dgm:t>
    </dgm:pt>
    <dgm:pt modelId="{5F413D61-4322-40B0-80F8-987B13C76ED6}" type="sibTrans" cxnId="{1AC9D760-48CD-4F11-B2CD-F09A6D1943FB}">
      <dgm:prSet/>
      <dgm:spPr/>
      <dgm:t>
        <a:bodyPr/>
        <a:lstStyle/>
        <a:p>
          <a:endParaRPr lang="zh-CN" altLang="en-US"/>
        </a:p>
      </dgm:t>
    </dgm:pt>
    <dgm:pt modelId="{25691D3A-A983-4515-A33D-F4199218B49C}">
      <dgm:prSet phldrT="[文本]"/>
      <dgm:spPr/>
      <dgm:t>
        <a:bodyPr/>
        <a:lstStyle/>
        <a:p>
          <a:r>
            <a:rPr lang="zh-CN" altLang="en-US" dirty="0"/>
            <a:t>基础设施差</a:t>
          </a:r>
        </a:p>
      </dgm:t>
    </dgm:pt>
    <dgm:pt modelId="{5FCAB5CE-371C-45A7-A35E-D34A3A6D5F06}" type="parTrans" cxnId="{E3E641C1-059F-4B2A-9CEB-B4D78BF39365}">
      <dgm:prSet/>
      <dgm:spPr/>
      <dgm:t>
        <a:bodyPr/>
        <a:lstStyle/>
        <a:p>
          <a:endParaRPr lang="zh-CN" altLang="en-US"/>
        </a:p>
      </dgm:t>
    </dgm:pt>
    <dgm:pt modelId="{A1EF2B53-F0C7-4BF4-B5FF-F8D705A57E2F}" type="sibTrans" cxnId="{E3E641C1-059F-4B2A-9CEB-B4D78BF39365}">
      <dgm:prSet/>
      <dgm:spPr/>
      <dgm:t>
        <a:bodyPr/>
        <a:lstStyle/>
        <a:p>
          <a:endParaRPr lang="zh-CN" altLang="en-US"/>
        </a:p>
      </dgm:t>
    </dgm:pt>
    <dgm:pt modelId="{0743BD0C-17E5-4766-889B-BD42BB981EA6}">
      <dgm:prSet phldrT="[文本]"/>
      <dgm:spPr/>
      <dgm:t>
        <a:bodyPr/>
        <a:lstStyle/>
        <a:p>
          <a:r>
            <a:rPr lang="zh-CN" altLang="en-US" dirty="0"/>
            <a:t>解决教育问题</a:t>
          </a:r>
        </a:p>
      </dgm:t>
    </dgm:pt>
    <dgm:pt modelId="{5786131F-891A-461A-9803-D969BFC5316F}" type="parTrans" cxnId="{71A4090A-6B37-4D15-9657-39BC70057179}">
      <dgm:prSet/>
      <dgm:spPr/>
      <dgm:t>
        <a:bodyPr/>
        <a:lstStyle/>
        <a:p>
          <a:endParaRPr lang="zh-CN" altLang="en-US"/>
        </a:p>
      </dgm:t>
    </dgm:pt>
    <dgm:pt modelId="{ACE993A7-2DC3-4FCF-8388-5E6D6102C0D8}" type="sibTrans" cxnId="{71A4090A-6B37-4D15-9657-39BC70057179}">
      <dgm:prSet/>
      <dgm:spPr/>
      <dgm:t>
        <a:bodyPr/>
        <a:lstStyle/>
        <a:p>
          <a:endParaRPr lang="zh-CN" altLang="en-US"/>
        </a:p>
      </dgm:t>
    </dgm:pt>
    <dgm:pt modelId="{9A711AF0-7DFF-406D-900C-567E9D1A053D}">
      <dgm:prSet phldrT="[文本]"/>
      <dgm:spPr/>
      <dgm:t>
        <a:bodyPr/>
        <a:lstStyle/>
        <a:p>
          <a:r>
            <a:rPr lang="zh-CN" altLang="en-US" dirty="0"/>
            <a:t>领导责任制</a:t>
          </a:r>
        </a:p>
      </dgm:t>
    </dgm:pt>
    <dgm:pt modelId="{5724A268-BC5A-483B-A92F-980A331BC0C5}" type="parTrans" cxnId="{676FCD59-E3DB-4D81-B60B-35DE7B0F9B81}">
      <dgm:prSet/>
      <dgm:spPr/>
    </dgm:pt>
    <dgm:pt modelId="{761E31A7-1D31-4DD7-A253-4844C52F3C7E}" type="sibTrans" cxnId="{676FCD59-E3DB-4D81-B60B-35DE7B0F9B81}">
      <dgm:prSet/>
      <dgm:spPr/>
    </dgm:pt>
    <dgm:pt modelId="{3AB4B437-8279-4179-AACC-867C7DC09C38}" type="pres">
      <dgm:prSet presAssocID="{20AA91B8-F245-418E-A044-6794C9B1D955}" presName="Name0" presStyleCnt="0">
        <dgm:presLayoutVars>
          <dgm:dir/>
          <dgm:animLvl val="lvl"/>
          <dgm:resizeHandles val="exact"/>
        </dgm:presLayoutVars>
      </dgm:prSet>
      <dgm:spPr/>
    </dgm:pt>
    <dgm:pt modelId="{ECB2385C-F744-42C4-B5C8-2458C645655C}" type="pres">
      <dgm:prSet presAssocID="{20AA91B8-F245-418E-A044-6794C9B1D955}" presName="tSp" presStyleCnt="0"/>
      <dgm:spPr/>
    </dgm:pt>
    <dgm:pt modelId="{D1D4EE29-B134-4906-99E3-B3BB5F6C5468}" type="pres">
      <dgm:prSet presAssocID="{20AA91B8-F245-418E-A044-6794C9B1D955}" presName="bSp" presStyleCnt="0"/>
      <dgm:spPr/>
    </dgm:pt>
    <dgm:pt modelId="{44B16BC7-8989-4ABF-9A84-984491833628}" type="pres">
      <dgm:prSet presAssocID="{20AA91B8-F245-418E-A044-6794C9B1D955}" presName="process" presStyleCnt="0"/>
      <dgm:spPr/>
    </dgm:pt>
    <dgm:pt modelId="{7B1233F6-11A4-4FA8-8EE9-7325C2C95D61}" type="pres">
      <dgm:prSet presAssocID="{DE602ED3-6D85-4D1B-8D08-8C55EC3440E3}" presName="composite1" presStyleCnt="0"/>
      <dgm:spPr/>
    </dgm:pt>
    <dgm:pt modelId="{0855B208-DDF2-4BC5-AD49-1A8AD3BC4857}" type="pres">
      <dgm:prSet presAssocID="{DE602ED3-6D85-4D1B-8D08-8C55EC3440E3}" presName="dummyNode1" presStyleLbl="node1" presStyleIdx="0" presStyleCnt="3"/>
      <dgm:spPr/>
    </dgm:pt>
    <dgm:pt modelId="{E86DA5F0-8C49-4624-9C9A-1D92D525E3FE}" type="pres">
      <dgm:prSet presAssocID="{DE602ED3-6D85-4D1B-8D08-8C55EC3440E3}" presName="childNode1" presStyleLbl="bgAcc1" presStyleIdx="0" presStyleCnt="3">
        <dgm:presLayoutVars>
          <dgm:bulletEnabled val="1"/>
        </dgm:presLayoutVars>
      </dgm:prSet>
      <dgm:spPr/>
    </dgm:pt>
    <dgm:pt modelId="{442A3548-DC62-473F-B838-FD2472381E06}" type="pres">
      <dgm:prSet presAssocID="{DE602ED3-6D85-4D1B-8D08-8C55EC3440E3}" presName="childNode1tx" presStyleLbl="bgAcc1" presStyleIdx="0" presStyleCnt="3">
        <dgm:presLayoutVars>
          <dgm:bulletEnabled val="1"/>
        </dgm:presLayoutVars>
      </dgm:prSet>
      <dgm:spPr/>
    </dgm:pt>
    <dgm:pt modelId="{DB7419A0-B4EA-4290-B0F1-95FB9031557F}" type="pres">
      <dgm:prSet presAssocID="{DE602ED3-6D85-4D1B-8D08-8C55EC3440E3}" presName="parentNode1" presStyleLbl="node1" presStyleIdx="0" presStyleCnt="3">
        <dgm:presLayoutVars>
          <dgm:chMax val="1"/>
          <dgm:bulletEnabled val="1"/>
        </dgm:presLayoutVars>
      </dgm:prSet>
      <dgm:spPr/>
    </dgm:pt>
    <dgm:pt modelId="{618B289A-4975-40E8-916F-9E3B7DCD1A15}" type="pres">
      <dgm:prSet presAssocID="{DE602ED3-6D85-4D1B-8D08-8C55EC3440E3}" presName="connSite1" presStyleCnt="0"/>
      <dgm:spPr/>
    </dgm:pt>
    <dgm:pt modelId="{96126299-A679-4C15-B061-F438C2FCE311}" type="pres">
      <dgm:prSet presAssocID="{68F76811-82F9-41F9-AAA0-B07CF2678337}" presName="Name9" presStyleLbl="sibTrans2D1" presStyleIdx="0" presStyleCnt="2"/>
      <dgm:spPr/>
    </dgm:pt>
    <dgm:pt modelId="{DBEDF4CF-40A4-4501-8ADB-D1F7611C1BEE}" type="pres">
      <dgm:prSet presAssocID="{87247C53-637F-4D35-BAE1-CC4EFE72DC9B}" presName="composite2" presStyleCnt="0"/>
      <dgm:spPr/>
    </dgm:pt>
    <dgm:pt modelId="{64DB7E4A-FD45-4526-BB58-A77A0F548E88}" type="pres">
      <dgm:prSet presAssocID="{87247C53-637F-4D35-BAE1-CC4EFE72DC9B}" presName="dummyNode2" presStyleLbl="node1" presStyleIdx="0" presStyleCnt="3"/>
      <dgm:spPr/>
    </dgm:pt>
    <dgm:pt modelId="{4DE5CE78-D9E9-49D8-BD8F-22C2DF75EACC}" type="pres">
      <dgm:prSet presAssocID="{87247C53-637F-4D35-BAE1-CC4EFE72DC9B}" presName="childNode2" presStyleLbl="bgAcc1" presStyleIdx="1" presStyleCnt="3">
        <dgm:presLayoutVars>
          <dgm:bulletEnabled val="1"/>
        </dgm:presLayoutVars>
      </dgm:prSet>
      <dgm:spPr/>
    </dgm:pt>
    <dgm:pt modelId="{1F69E623-60B7-4FA4-A323-3F98569F83B0}" type="pres">
      <dgm:prSet presAssocID="{87247C53-637F-4D35-BAE1-CC4EFE72DC9B}" presName="childNode2tx" presStyleLbl="bgAcc1" presStyleIdx="1" presStyleCnt="3">
        <dgm:presLayoutVars>
          <dgm:bulletEnabled val="1"/>
        </dgm:presLayoutVars>
      </dgm:prSet>
      <dgm:spPr/>
    </dgm:pt>
    <dgm:pt modelId="{138845EE-46AB-4C0F-BA40-CD66C44C7BC6}" type="pres">
      <dgm:prSet presAssocID="{87247C53-637F-4D35-BAE1-CC4EFE72DC9B}" presName="parentNode2" presStyleLbl="node1" presStyleIdx="1" presStyleCnt="3">
        <dgm:presLayoutVars>
          <dgm:chMax val="0"/>
          <dgm:bulletEnabled val="1"/>
        </dgm:presLayoutVars>
      </dgm:prSet>
      <dgm:spPr/>
    </dgm:pt>
    <dgm:pt modelId="{760E0920-A714-4A02-96C4-AFE36D6C37F0}" type="pres">
      <dgm:prSet presAssocID="{87247C53-637F-4D35-BAE1-CC4EFE72DC9B}" presName="connSite2" presStyleCnt="0"/>
      <dgm:spPr/>
    </dgm:pt>
    <dgm:pt modelId="{F9B8542B-4D11-4A55-9F54-51D4DB271C1C}" type="pres">
      <dgm:prSet presAssocID="{3106D666-81C0-48C4-B81D-ECB6E63A391F}" presName="Name18" presStyleLbl="sibTrans2D1" presStyleIdx="1" presStyleCnt="2"/>
      <dgm:spPr/>
    </dgm:pt>
    <dgm:pt modelId="{F263C91E-A9AC-489A-9CA9-687AC23E5839}" type="pres">
      <dgm:prSet presAssocID="{F47A0042-AAA0-4EF9-B1D6-D10EDDB02E3A}" presName="composite1" presStyleCnt="0"/>
      <dgm:spPr/>
    </dgm:pt>
    <dgm:pt modelId="{D50F7EF4-A8E0-4E2C-AC89-64045F14F5FC}" type="pres">
      <dgm:prSet presAssocID="{F47A0042-AAA0-4EF9-B1D6-D10EDDB02E3A}" presName="dummyNode1" presStyleLbl="node1" presStyleIdx="1" presStyleCnt="3"/>
      <dgm:spPr/>
    </dgm:pt>
    <dgm:pt modelId="{C0B401CB-521A-46FB-A79F-CE23FE8DC371}" type="pres">
      <dgm:prSet presAssocID="{F47A0042-AAA0-4EF9-B1D6-D10EDDB02E3A}" presName="childNode1" presStyleLbl="bgAcc1" presStyleIdx="2" presStyleCnt="3">
        <dgm:presLayoutVars>
          <dgm:bulletEnabled val="1"/>
        </dgm:presLayoutVars>
      </dgm:prSet>
      <dgm:spPr/>
    </dgm:pt>
    <dgm:pt modelId="{44A35A68-0717-4243-88C5-5257B8C4F630}" type="pres">
      <dgm:prSet presAssocID="{F47A0042-AAA0-4EF9-B1D6-D10EDDB02E3A}" presName="childNode1tx" presStyleLbl="bgAcc1" presStyleIdx="2" presStyleCnt="3">
        <dgm:presLayoutVars>
          <dgm:bulletEnabled val="1"/>
        </dgm:presLayoutVars>
      </dgm:prSet>
      <dgm:spPr/>
    </dgm:pt>
    <dgm:pt modelId="{011E71B4-5BF9-4732-875A-CB0DEF728EDA}" type="pres">
      <dgm:prSet presAssocID="{F47A0042-AAA0-4EF9-B1D6-D10EDDB02E3A}" presName="parentNode1" presStyleLbl="node1" presStyleIdx="2" presStyleCnt="3">
        <dgm:presLayoutVars>
          <dgm:chMax val="1"/>
          <dgm:bulletEnabled val="1"/>
        </dgm:presLayoutVars>
      </dgm:prSet>
      <dgm:spPr/>
    </dgm:pt>
    <dgm:pt modelId="{DF6434D2-FC42-47A2-ACF3-099CB755515F}" type="pres">
      <dgm:prSet presAssocID="{F47A0042-AAA0-4EF9-B1D6-D10EDDB02E3A}" presName="connSite1" presStyleCnt="0"/>
      <dgm:spPr/>
    </dgm:pt>
  </dgm:ptLst>
  <dgm:cxnLst>
    <dgm:cxn modelId="{4FF3E005-1D52-4743-B914-DFB5CA9AD978}" type="presOf" srcId="{DE602ED3-6D85-4D1B-8D08-8C55EC3440E3}" destId="{DB7419A0-B4EA-4290-B0F1-95FB9031557F}" srcOrd="0" destOrd="0" presId="urn:microsoft.com/office/officeart/2005/8/layout/hProcess4"/>
    <dgm:cxn modelId="{2D248C09-65B3-4F46-B4DA-924C08A6EA59}" type="presOf" srcId="{ED0C926A-FC7A-40D6-AAA1-CF9C44EE7746}" destId="{E86DA5F0-8C49-4624-9C9A-1D92D525E3FE}" srcOrd="0" destOrd="0" presId="urn:microsoft.com/office/officeart/2005/8/layout/hProcess4"/>
    <dgm:cxn modelId="{71A4090A-6B37-4D15-9657-39BC70057179}" srcId="{87247C53-637F-4D35-BAE1-CC4EFE72DC9B}" destId="{0743BD0C-17E5-4766-889B-BD42BB981EA6}" srcOrd="2" destOrd="0" parTransId="{5786131F-891A-461A-9803-D969BFC5316F}" sibTransId="{ACE993A7-2DC3-4FCF-8388-5E6D6102C0D8}"/>
    <dgm:cxn modelId="{1D65B40C-6B9C-440B-AA0B-219698BDF6D0}" type="presOf" srcId="{881DE168-DC1F-48DB-96DE-04C861E4EF7B}" destId="{1F69E623-60B7-4FA4-A323-3F98569F83B0}" srcOrd="1" destOrd="1" presId="urn:microsoft.com/office/officeart/2005/8/layout/hProcess4"/>
    <dgm:cxn modelId="{B67CB011-6C7B-4981-A388-8389B7E0DE6C}" type="presOf" srcId="{56376820-B476-4EB4-8927-F06A60AC6223}" destId="{442A3548-DC62-473F-B838-FD2472381E06}" srcOrd="1" destOrd="2" presId="urn:microsoft.com/office/officeart/2005/8/layout/hProcess4"/>
    <dgm:cxn modelId="{11E44B1B-5870-478F-8EBA-F75ECC7416B4}" type="presOf" srcId="{9A711AF0-7DFF-406D-900C-567E9D1A053D}" destId="{C0B401CB-521A-46FB-A79F-CE23FE8DC371}" srcOrd="0" destOrd="1" presId="urn:microsoft.com/office/officeart/2005/8/layout/hProcess4"/>
    <dgm:cxn modelId="{AF2B831C-DD5F-4660-9A1B-D3144D3CDA4B}" type="presOf" srcId="{68F76811-82F9-41F9-AAA0-B07CF2678337}" destId="{96126299-A679-4C15-B061-F438C2FCE311}" srcOrd="0" destOrd="0" presId="urn:microsoft.com/office/officeart/2005/8/layout/hProcess4"/>
    <dgm:cxn modelId="{B8C5FE1E-1DBF-4E4F-8665-A2D2D25CA865}" srcId="{20AA91B8-F245-418E-A044-6794C9B1D955}" destId="{DE602ED3-6D85-4D1B-8D08-8C55EC3440E3}" srcOrd="0" destOrd="0" parTransId="{4500934B-5F1D-4B6D-A28E-E9CB13C8FE5F}" sibTransId="{68F76811-82F9-41F9-AAA0-B07CF2678337}"/>
    <dgm:cxn modelId="{388D6C22-F0C6-483F-A8BE-2D2CBA2F949E}" type="presOf" srcId="{25691D3A-A983-4515-A33D-F4199218B49C}" destId="{E86DA5F0-8C49-4624-9C9A-1D92D525E3FE}" srcOrd="0" destOrd="1" presId="urn:microsoft.com/office/officeart/2005/8/layout/hProcess4"/>
    <dgm:cxn modelId="{DC40D626-C3C7-4FC6-B4EA-1C9AB507D9F9}" type="presOf" srcId="{0743BD0C-17E5-4766-889B-BD42BB981EA6}" destId="{4DE5CE78-D9E9-49D8-BD8F-22C2DF75EACC}" srcOrd="0" destOrd="2" presId="urn:microsoft.com/office/officeart/2005/8/layout/hProcess4"/>
    <dgm:cxn modelId="{1B05FB36-EA7E-4AB4-ADA7-5D28F1B1BDDD}" type="presOf" srcId="{BFE59EAB-E586-4B03-AA84-81A6B7B7C703}" destId="{44A35A68-0717-4243-88C5-5257B8C4F630}" srcOrd="1" destOrd="0" presId="urn:microsoft.com/office/officeart/2005/8/layout/hProcess4"/>
    <dgm:cxn modelId="{94A68F37-84C4-48AA-93D9-9D0B19D27751}" type="presOf" srcId="{BFE59EAB-E586-4B03-AA84-81A6B7B7C703}" destId="{C0B401CB-521A-46FB-A79F-CE23FE8DC371}" srcOrd="0" destOrd="0" presId="urn:microsoft.com/office/officeart/2005/8/layout/hProcess4"/>
    <dgm:cxn modelId="{BE989A38-D847-4D9D-9702-6648E0DB54CF}" type="presOf" srcId="{7B4F6537-140D-4389-98DA-C4C4D8D46046}" destId="{1F69E623-60B7-4FA4-A323-3F98569F83B0}" srcOrd="1" destOrd="0" presId="urn:microsoft.com/office/officeart/2005/8/layout/hProcess4"/>
    <dgm:cxn modelId="{B2B4C03B-276B-4B85-A774-9171FE9DDE5C}" type="presOf" srcId="{87247C53-637F-4D35-BAE1-CC4EFE72DC9B}" destId="{138845EE-46AB-4C0F-BA40-CD66C44C7BC6}" srcOrd="0" destOrd="0" presId="urn:microsoft.com/office/officeart/2005/8/layout/hProcess4"/>
    <dgm:cxn modelId="{6AE7E25C-8BBD-411C-9B57-C4EC4D8BC002}" type="presOf" srcId="{F47A0042-AAA0-4EF9-B1D6-D10EDDB02E3A}" destId="{011E71B4-5BF9-4732-875A-CB0DEF728EDA}" srcOrd="0" destOrd="0" presId="urn:microsoft.com/office/officeart/2005/8/layout/hProcess4"/>
    <dgm:cxn modelId="{1AC9D760-48CD-4F11-B2CD-F09A6D1943FB}" srcId="{DE602ED3-6D85-4D1B-8D08-8C55EC3440E3}" destId="{ED0C926A-FC7A-40D6-AAA1-CF9C44EE7746}" srcOrd="0" destOrd="0" parTransId="{B8653EE7-89D6-49AA-85DE-0E281282D3E1}" sibTransId="{5F413D61-4322-40B0-80F8-987B13C76ED6}"/>
    <dgm:cxn modelId="{B6D40362-1EF6-4BBA-A4C9-D9B772D7CBA4}" type="presOf" srcId="{25691D3A-A983-4515-A33D-F4199218B49C}" destId="{442A3548-DC62-473F-B838-FD2472381E06}" srcOrd="1" destOrd="1" presId="urn:microsoft.com/office/officeart/2005/8/layout/hProcess4"/>
    <dgm:cxn modelId="{36AD1846-5545-48C5-B078-21DE5CC3C406}" type="presOf" srcId="{7B4F6537-140D-4389-98DA-C4C4D8D46046}" destId="{4DE5CE78-D9E9-49D8-BD8F-22C2DF75EACC}" srcOrd="0" destOrd="0" presId="urn:microsoft.com/office/officeart/2005/8/layout/hProcess4"/>
    <dgm:cxn modelId="{5FA4426B-E6CD-4BCC-9233-260ABD3FBFE6}" type="presOf" srcId="{881DE168-DC1F-48DB-96DE-04C861E4EF7B}" destId="{4DE5CE78-D9E9-49D8-BD8F-22C2DF75EACC}" srcOrd="0" destOrd="1" presId="urn:microsoft.com/office/officeart/2005/8/layout/hProcess4"/>
    <dgm:cxn modelId="{773FAD76-803C-4101-A741-54555684463C}" srcId="{20AA91B8-F245-418E-A044-6794C9B1D955}" destId="{F47A0042-AAA0-4EF9-B1D6-D10EDDB02E3A}" srcOrd="2" destOrd="0" parTransId="{913B9D0C-3B00-46A3-887F-0AB608BA6B83}" sibTransId="{F309751B-8E13-4E24-B204-C30E828E121A}"/>
    <dgm:cxn modelId="{85296C77-6FC4-4E55-B384-DC8D1070177B}" srcId="{87247C53-637F-4D35-BAE1-CC4EFE72DC9B}" destId="{7B4F6537-140D-4389-98DA-C4C4D8D46046}" srcOrd="0" destOrd="0" parTransId="{83276A90-CBFA-4824-8BD1-CE1A5247CAF6}" sibTransId="{A62A3921-9BB7-401A-B16A-AD90FAD0107A}"/>
    <dgm:cxn modelId="{676FCD59-E3DB-4D81-B60B-35DE7B0F9B81}" srcId="{F47A0042-AAA0-4EF9-B1D6-D10EDDB02E3A}" destId="{9A711AF0-7DFF-406D-900C-567E9D1A053D}" srcOrd="1" destOrd="0" parTransId="{5724A268-BC5A-483B-A92F-980A331BC0C5}" sibTransId="{761E31A7-1D31-4DD7-A253-4844C52F3C7E}"/>
    <dgm:cxn modelId="{9BE2AD80-B1AF-4B28-9D90-2CC0E9B29000}" type="presOf" srcId="{56376820-B476-4EB4-8927-F06A60AC6223}" destId="{E86DA5F0-8C49-4624-9C9A-1D92D525E3FE}" srcOrd="0" destOrd="2" presId="urn:microsoft.com/office/officeart/2005/8/layout/hProcess4"/>
    <dgm:cxn modelId="{C979CA80-0006-45A3-A723-4C296B0949DD}" type="presOf" srcId="{9A711AF0-7DFF-406D-900C-567E9D1A053D}" destId="{44A35A68-0717-4243-88C5-5257B8C4F630}" srcOrd="1" destOrd="1" presId="urn:microsoft.com/office/officeart/2005/8/layout/hProcess4"/>
    <dgm:cxn modelId="{52A14694-5C34-4C16-8433-097E64A83ED5}" srcId="{87247C53-637F-4D35-BAE1-CC4EFE72DC9B}" destId="{881DE168-DC1F-48DB-96DE-04C861E4EF7B}" srcOrd="1" destOrd="0" parTransId="{7B420DD1-02B9-4D29-8AF4-B2DBD70BB9A4}" sibTransId="{F738416D-E134-49B5-93AD-D5C12AD859D8}"/>
    <dgm:cxn modelId="{8EF1DF94-4053-4BED-9053-799CCF3BAC6F}" type="presOf" srcId="{0743BD0C-17E5-4766-889B-BD42BB981EA6}" destId="{1F69E623-60B7-4FA4-A323-3F98569F83B0}" srcOrd="1" destOrd="2" presId="urn:microsoft.com/office/officeart/2005/8/layout/hProcess4"/>
    <dgm:cxn modelId="{16C207A0-3ECD-4384-AB7C-74C95C41FE33}" srcId="{20AA91B8-F245-418E-A044-6794C9B1D955}" destId="{87247C53-637F-4D35-BAE1-CC4EFE72DC9B}" srcOrd="1" destOrd="0" parTransId="{390470FB-316E-420D-9BE8-B37E052A0344}" sibTransId="{3106D666-81C0-48C4-B81D-ECB6E63A391F}"/>
    <dgm:cxn modelId="{D35E46BD-5764-43C1-B8D1-BE60959EB9D9}" type="presOf" srcId="{20AA91B8-F245-418E-A044-6794C9B1D955}" destId="{3AB4B437-8279-4179-AACC-867C7DC09C38}" srcOrd="0" destOrd="0" presId="urn:microsoft.com/office/officeart/2005/8/layout/hProcess4"/>
    <dgm:cxn modelId="{E3E641C1-059F-4B2A-9CEB-B4D78BF39365}" srcId="{DE602ED3-6D85-4D1B-8D08-8C55EC3440E3}" destId="{25691D3A-A983-4515-A33D-F4199218B49C}" srcOrd="1" destOrd="0" parTransId="{5FCAB5CE-371C-45A7-A35E-D34A3A6D5F06}" sibTransId="{A1EF2B53-F0C7-4BF4-B5FF-F8D705A57E2F}"/>
    <dgm:cxn modelId="{A5807DD1-D1BF-43EE-A04A-6BDA09DB48E0}" type="presOf" srcId="{3106D666-81C0-48C4-B81D-ECB6E63A391F}" destId="{F9B8542B-4D11-4A55-9F54-51D4DB271C1C}" srcOrd="0" destOrd="0" presId="urn:microsoft.com/office/officeart/2005/8/layout/hProcess4"/>
    <dgm:cxn modelId="{96B10BE1-9BDE-4A63-A9BC-801F6EAAE346}" type="presOf" srcId="{ED0C926A-FC7A-40D6-AAA1-CF9C44EE7746}" destId="{442A3548-DC62-473F-B838-FD2472381E06}" srcOrd="1" destOrd="0" presId="urn:microsoft.com/office/officeart/2005/8/layout/hProcess4"/>
    <dgm:cxn modelId="{598BD0E6-BF6B-44C8-8A88-3104B7DD6E2C}" srcId="{DE602ED3-6D85-4D1B-8D08-8C55EC3440E3}" destId="{56376820-B476-4EB4-8927-F06A60AC6223}" srcOrd="2" destOrd="0" parTransId="{21C077DE-39E4-4AFB-943C-71D172EED2D3}" sibTransId="{EB300DAD-3E05-46F6-A735-6D697922BE23}"/>
    <dgm:cxn modelId="{50908BF6-0C10-4803-AEF1-D3DCF5388D65}" srcId="{F47A0042-AAA0-4EF9-B1D6-D10EDDB02E3A}" destId="{BFE59EAB-E586-4B03-AA84-81A6B7B7C703}" srcOrd="0" destOrd="0" parTransId="{9A08D2A8-1ED9-476E-945D-034AEEC68FAE}" sibTransId="{0EFC6A81-243B-4337-BCAB-0CD24B0DB471}"/>
    <dgm:cxn modelId="{48C1E243-3F34-4DD2-9B96-687264FFA8AD}" type="presParOf" srcId="{3AB4B437-8279-4179-AACC-867C7DC09C38}" destId="{ECB2385C-F744-42C4-B5C8-2458C645655C}" srcOrd="0" destOrd="0" presId="urn:microsoft.com/office/officeart/2005/8/layout/hProcess4"/>
    <dgm:cxn modelId="{5C810E16-71E5-4FB7-BC4D-5522648A4497}" type="presParOf" srcId="{3AB4B437-8279-4179-AACC-867C7DC09C38}" destId="{D1D4EE29-B134-4906-99E3-B3BB5F6C5468}" srcOrd="1" destOrd="0" presId="urn:microsoft.com/office/officeart/2005/8/layout/hProcess4"/>
    <dgm:cxn modelId="{58906860-10AE-498F-A393-BE6F9D237C13}" type="presParOf" srcId="{3AB4B437-8279-4179-AACC-867C7DC09C38}" destId="{44B16BC7-8989-4ABF-9A84-984491833628}" srcOrd="2" destOrd="0" presId="urn:microsoft.com/office/officeart/2005/8/layout/hProcess4"/>
    <dgm:cxn modelId="{A05BCA82-4C45-4A31-BCD3-ADA876AA42B5}" type="presParOf" srcId="{44B16BC7-8989-4ABF-9A84-984491833628}" destId="{7B1233F6-11A4-4FA8-8EE9-7325C2C95D61}" srcOrd="0" destOrd="0" presId="urn:microsoft.com/office/officeart/2005/8/layout/hProcess4"/>
    <dgm:cxn modelId="{76A30286-B9A1-42A0-90CB-8639FEF5D8D4}" type="presParOf" srcId="{7B1233F6-11A4-4FA8-8EE9-7325C2C95D61}" destId="{0855B208-DDF2-4BC5-AD49-1A8AD3BC4857}" srcOrd="0" destOrd="0" presId="urn:microsoft.com/office/officeart/2005/8/layout/hProcess4"/>
    <dgm:cxn modelId="{D6241FFE-159E-48AB-B1AF-3E68EDE3B074}" type="presParOf" srcId="{7B1233F6-11A4-4FA8-8EE9-7325C2C95D61}" destId="{E86DA5F0-8C49-4624-9C9A-1D92D525E3FE}" srcOrd="1" destOrd="0" presId="urn:microsoft.com/office/officeart/2005/8/layout/hProcess4"/>
    <dgm:cxn modelId="{4C338DD7-151E-4714-B2D1-2F77E5A1780F}" type="presParOf" srcId="{7B1233F6-11A4-4FA8-8EE9-7325C2C95D61}" destId="{442A3548-DC62-473F-B838-FD2472381E06}" srcOrd="2" destOrd="0" presId="urn:microsoft.com/office/officeart/2005/8/layout/hProcess4"/>
    <dgm:cxn modelId="{59D563AE-6123-4082-AE9F-AD6DFB423A3B}" type="presParOf" srcId="{7B1233F6-11A4-4FA8-8EE9-7325C2C95D61}" destId="{DB7419A0-B4EA-4290-B0F1-95FB9031557F}" srcOrd="3" destOrd="0" presId="urn:microsoft.com/office/officeart/2005/8/layout/hProcess4"/>
    <dgm:cxn modelId="{FF47714E-D537-478E-BC0A-F0307E4F0838}" type="presParOf" srcId="{7B1233F6-11A4-4FA8-8EE9-7325C2C95D61}" destId="{618B289A-4975-40E8-916F-9E3B7DCD1A15}" srcOrd="4" destOrd="0" presId="urn:microsoft.com/office/officeart/2005/8/layout/hProcess4"/>
    <dgm:cxn modelId="{211360FC-81A4-4369-A6F4-89885ACBC43F}" type="presParOf" srcId="{44B16BC7-8989-4ABF-9A84-984491833628}" destId="{96126299-A679-4C15-B061-F438C2FCE311}" srcOrd="1" destOrd="0" presId="urn:microsoft.com/office/officeart/2005/8/layout/hProcess4"/>
    <dgm:cxn modelId="{820F34B0-BB0F-4916-BE5B-8296750D3A56}" type="presParOf" srcId="{44B16BC7-8989-4ABF-9A84-984491833628}" destId="{DBEDF4CF-40A4-4501-8ADB-D1F7611C1BEE}" srcOrd="2" destOrd="0" presId="urn:microsoft.com/office/officeart/2005/8/layout/hProcess4"/>
    <dgm:cxn modelId="{7A1B6601-1EB6-4DFF-93C8-7443899EACD9}" type="presParOf" srcId="{DBEDF4CF-40A4-4501-8ADB-D1F7611C1BEE}" destId="{64DB7E4A-FD45-4526-BB58-A77A0F548E88}" srcOrd="0" destOrd="0" presId="urn:microsoft.com/office/officeart/2005/8/layout/hProcess4"/>
    <dgm:cxn modelId="{07B2377F-DF69-40D3-98E4-A388FF70D777}" type="presParOf" srcId="{DBEDF4CF-40A4-4501-8ADB-D1F7611C1BEE}" destId="{4DE5CE78-D9E9-49D8-BD8F-22C2DF75EACC}" srcOrd="1" destOrd="0" presId="urn:microsoft.com/office/officeart/2005/8/layout/hProcess4"/>
    <dgm:cxn modelId="{C49CEFE6-F82A-4FF8-AE38-5B2009828967}" type="presParOf" srcId="{DBEDF4CF-40A4-4501-8ADB-D1F7611C1BEE}" destId="{1F69E623-60B7-4FA4-A323-3F98569F83B0}" srcOrd="2" destOrd="0" presId="urn:microsoft.com/office/officeart/2005/8/layout/hProcess4"/>
    <dgm:cxn modelId="{E950D6B8-E5DA-443D-AF88-3F654E452A0B}" type="presParOf" srcId="{DBEDF4CF-40A4-4501-8ADB-D1F7611C1BEE}" destId="{138845EE-46AB-4C0F-BA40-CD66C44C7BC6}" srcOrd="3" destOrd="0" presId="urn:microsoft.com/office/officeart/2005/8/layout/hProcess4"/>
    <dgm:cxn modelId="{B9E7A261-D7C2-4631-AC25-2478B0360D0C}" type="presParOf" srcId="{DBEDF4CF-40A4-4501-8ADB-D1F7611C1BEE}" destId="{760E0920-A714-4A02-96C4-AFE36D6C37F0}" srcOrd="4" destOrd="0" presId="urn:microsoft.com/office/officeart/2005/8/layout/hProcess4"/>
    <dgm:cxn modelId="{1150106F-9A1F-4CB0-A6BC-A21453959D25}" type="presParOf" srcId="{44B16BC7-8989-4ABF-9A84-984491833628}" destId="{F9B8542B-4D11-4A55-9F54-51D4DB271C1C}" srcOrd="3" destOrd="0" presId="urn:microsoft.com/office/officeart/2005/8/layout/hProcess4"/>
    <dgm:cxn modelId="{C21E7676-DE76-46EA-8364-9199A0165BDA}" type="presParOf" srcId="{44B16BC7-8989-4ABF-9A84-984491833628}" destId="{F263C91E-A9AC-489A-9CA9-687AC23E5839}" srcOrd="4" destOrd="0" presId="urn:microsoft.com/office/officeart/2005/8/layout/hProcess4"/>
    <dgm:cxn modelId="{DA938D3E-D398-430C-A54E-D0A1CB715569}" type="presParOf" srcId="{F263C91E-A9AC-489A-9CA9-687AC23E5839}" destId="{D50F7EF4-A8E0-4E2C-AC89-64045F14F5FC}" srcOrd="0" destOrd="0" presId="urn:microsoft.com/office/officeart/2005/8/layout/hProcess4"/>
    <dgm:cxn modelId="{B7BC542B-8C07-4FDB-9768-DE6AD4188696}" type="presParOf" srcId="{F263C91E-A9AC-489A-9CA9-687AC23E5839}" destId="{C0B401CB-521A-46FB-A79F-CE23FE8DC371}" srcOrd="1" destOrd="0" presId="urn:microsoft.com/office/officeart/2005/8/layout/hProcess4"/>
    <dgm:cxn modelId="{95EC9DC9-3E75-4F9A-A527-B5AFA806098E}" type="presParOf" srcId="{F263C91E-A9AC-489A-9CA9-687AC23E5839}" destId="{44A35A68-0717-4243-88C5-5257B8C4F630}" srcOrd="2" destOrd="0" presId="urn:microsoft.com/office/officeart/2005/8/layout/hProcess4"/>
    <dgm:cxn modelId="{2FD0F232-55B0-4E74-B719-3719CDC92E8F}" type="presParOf" srcId="{F263C91E-A9AC-489A-9CA9-687AC23E5839}" destId="{011E71B4-5BF9-4732-875A-CB0DEF728EDA}" srcOrd="3" destOrd="0" presId="urn:microsoft.com/office/officeart/2005/8/layout/hProcess4"/>
    <dgm:cxn modelId="{284DF29D-22A6-4EB7-81E7-7722B5700E64}" type="presParOf" srcId="{F263C91E-A9AC-489A-9CA9-687AC23E5839}" destId="{DF6434D2-FC42-47A2-ACF3-099CB755515F}" srcOrd="4" destOrd="0" presId="urn:microsoft.com/office/officeart/2005/8/layout/h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117DF2E1-B105-4E07-AA09-8B6488224DCC}" type="doc">
      <dgm:prSet loTypeId="urn:microsoft.com/office/officeart/2005/8/layout/chart3" loCatId="relationship" qsTypeId="urn:microsoft.com/office/officeart/2005/8/quickstyle/3d1" qsCatId="3D" csTypeId="urn:microsoft.com/office/officeart/2005/8/colors/colorful5" csCatId="colorful" phldr="1"/>
      <dgm:spPr/>
      <dgm:t>
        <a:bodyPr/>
        <a:lstStyle/>
        <a:p>
          <a:endParaRPr lang="zh-CN" altLang="en-US"/>
        </a:p>
      </dgm:t>
    </dgm:pt>
    <dgm:pt modelId="{5484E14D-A584-4AD6-8D57-4E92A257CCF9}">
      <dgm:prSet/>
      <dgm:spPr/>
      <dgm:t>
        <a:bodyPr/>
        <a:lstStyle/>
        <a:p>
          <a:r>
            <a:rPr lang="zh-CN" b="1" dirty="0"/>
            <a:t>精准</a:t>
          </a:r>
          <a:r>
            <a:rPr lang="zh-CN" altLang="en-US" b="1" dirty="0"/>
            <a:t>脱贫</a:t>
          </a:r>
          <a:endParaRPr lang="zh-CN" b="1" dirty="0"/>
        </a:p>
      </dgm:t>
    </dgm:pt>
    <dgm:pt modelId="{F5674E37-6AEE-42C1-B007-A29466C084D2}" type="parTrans" cxnId="{00541F7C-8934-4D4C-BF87-1ED27CD95C02}">
      <dgm:prSet/>
      <dgm:spPr/>
      <dgm:t>
        <a:bodyPr/>
        <a:lstStyle/>
        <a:p>
          <a:endParaRPr lang="zh-CN" altLang="en-US" b="1"/>
        </a:p>
      </dgm:t>
    </dgm:pt>
    <dgm:pt modelId="{5C8C3BE7-0519-400F-8317-17C4ABE2E9BB}" type="sibTrans" cxnId="{00541F7C-8934-4D4C-BF87-1ED27CD95C02}">
      <dgm:prSet/>
      <dgm:spPr/>
      <dgm:t>
        <a:bodyPr/>
        <a:lstStyle/>
        <a:p>
          <a:endParaRPr lang="zh-CN" altLang="en-US" b="1"/>
        </a:p>
      </dgm:t>
    </dgm:pt>
    <dgm:pt modelId="{353CE376-5B76-4233-A78F-E0742AC065EF}">
      <dgm:prSet/>
      <dgm:spPr/>
      <dgm:t>
        <a:bodyPr/>
        <a:lstStyle/>
        <a:p>
          <a:r>
            <a:rPr lang="zh-CN" b="1" dirty="0"/>
            <a:t>精准</a:t>
          </a:r>
          <a:r>
            <a:rPr lang="zh-CN" altLang="en-US" b="1" dirty="0"/>
            <a:t>扶</a:t>
          </a:r>
          <a:r>
            <a:rPr lang="zh-CN" b="1" dirty="0"/>
            <a:t>贫</a:t>
          </a:r>
        </a:p>
      </dgm:t>
    </dgm:pt>
    <dgm:pt modelId="{264EBA08-601E-4FE6-8C23-73A3B8686985}" type="parTrans" cxnId="{3FB3D0F9-E5F2-4B37-AD40-164ABBF4004B}">
      <dgm:prSet/>
      <dgm:spPr/>
      <dgm:t>
        <a:bodyPr/>
        <a:lstStyle/>
        <a:p>
          <a:endParaRPr lang="zh-CN" altLang="en-US" b="1"/>
        </a:p>
      </dgm:t>
    </dgm:pt>
    <dgm:pt modelId="{E7C8F81A-2814-46FB-9DDC-981FF01C7DDA}" type="sibTrans" cxnId="{3FB3D0F9-E5F2-4B37-AD40-164ABBF4004B}">
      <dgm:prSet/>
      <dgm:spPr/>
      <dgm:t>
        <a:bodyPr/>
        <a:lstStyle/>
        <a:p>
          <a:endParaRPr lang="zh-CN" altLang="en-US" b="1"/>
        </a:p>
      </dgm:t>
    </dgm:pt>
    <dgm:pt modelId="{547B9577-E26E-42B2-87D9-848C1E00BC92}">
      <dgm:prSet/>
      <dgm:spPr/>
      <dgm:t>
        <a:bodyPr/>
        <a:lstStyle/>
        <a:p>
          <a:r>
            <a:rPr lang="zh-CN" b="1"/>
            <a:t>扶贫同扶志、扶智相结合</a:t>
          </a:r>
        </a:p>
      </dgm:t>
    </dgm:pt>
    <dgm:pt modelId="{C72FAA79-ED27-4D6D-AEA2-FA3C02D46125}" type="parTrans" cxnId="{59C11D97-433E-45DD-A07B-B1F1D58CBFD3}">
      <dgm:prSet/>
      <dgm:spPr/>
      <dgm:t>
        <a:bodyPr/>
        <a:lstStyle/>
        <a:p>
          <a:endParaRPr lang="zh-CN" altLang="en-US" b="1"/>
        </a:p>
      </dgm:t>
    </dgm:pt>
    <dgm:pt modelId="{A2CFB899-9B80-4290-8860-36B50E4BCB63}" type="sibTrans" cxnId="{59C11D97-433E-45DD-A07B-B1F1D58CBFD3}">
      <dgm:prSet/>
      <dgm:spPr/>
      <dgm:t>
        <a:bodyPr/>
        <a:lstStyle/>
        <a:p>
          <a:endParaRPr lang="zh-CN" altLang="en-US" b="1"/>
        </a:p>
      </dgm:t>
    </dgm:pt>
    <dgm:pt modelId="{F2513A91-E252-40EB-B7CA-C9FF8CFDEB60}" type="pres">
      <dgm:prSet presAssocID="{117DF2E1-B105-4E07-AA09-8B6488224DCC}" presName="compositeShape" presStyleCnt="0">
        <dgm:presLayoutVars>
          <dgm:chMax val="7"/>
          <dgm:dir/>
          <dgm:resizeHandles val="exact"/>
        </dgm:presLayoutVars>
      </dgm:prSet>
      <dgm:spPr/>
    </dgm:pt>
    <dgm:pt modelId="{95B279A9-D52F-4DB7-A98C-BB466EE8607D}" type="pres">
      <dgm:prSet presAssocID="{117DF2E1-B105-4E07-AA09-8B6488224DCC}" presName="wedge1" presStyleLbl="node1" presStyleIdx="0" presStyleCnt="3"/>
      <dgm:spPr/>
    </dgm:pt>
    <dgm:pt modelId="{206FA2C6-BAC4-49D5-8D7D-0D17AF497EC3}" type="pres">
      <dgm:prSet presAssocID="{117DF2E1-B105-4E07-AA09-8B6488224DCC}" presName="wedge1Tx" presStyleLbl="node1" presStyleIdx="0" presStyleCnt="3">
        <dgm:presLayoutVars>
          <dgm:chMax val="0"/>
          <dgm:chPref val="0"/>
          <dgm:bulletEnabled val="1"/>
        </dgm:presLayoutVars>
      </dgm:prSet>
      <dgm:spPr/>
    </dgm:pt>
    <dgm:pt modelId="{C275B8B9-5CA6-4F0B-8F2B-D560CB3F3F02}" type="pres">
      <dgm:prSet presAssocID="{117DF2E1-B105-4E07-AA09-8B6488224DCC}" presName="wedge2" presStyleLbl="node1" presStyleIdx="1" presStyleCnt="3"/>
      <dgm:spPr/>
    </dgm:pt>
    <dgm:pt modelId="{F3DC71C7-F5BD-4117-A9E0-3031E80A2E71}" type="pres">
      <dgm:prSet presAssocID="{117DF2E1-B105-4E07-AA09-8B6488224DCC}" presName="wedge2Tx" presStyleLbl="node1" presStyleIdx="1" presStyleCnt="3">
        <dgm:presLayoutVars>
          <dgm:chMax val="0"/>
          <dgm:chPref val="0"/>
          <dgm:bulletEnabled val="1"/>
        </dgm:presLayoutVars>
      </dgm:prSet>
      <dgm:spPr/>
    </dgm:pt>
    <dgm:pt modelId="{6FE3703D-4A6A-47EC-8A99-F6D50401D1F6}" type="pres">
      <dgm:prSet presAssocID="{117DF2E1-B105-4E07-AA09-8B6488224DCC}" presName="wedge3" presStyleLbl="node1" presStyleIdx="2" presStyleCnt="3"/>
      <dgm:spPr/>
    </dgm:pt>
    <dgm:pt modelId="{06E88C64-017C-4983-B8F0-AA7287810562}" type="pres">
      <dgm:prSet presAssocID="{117DF2E1-B105-4E07-AA09-8B6488224DCC}" presName="wedge3Tx" presStyleLbl="node1" presStyleIdx="2" presStyleCnt="3">
        <dgm:presLayoutVars>
          <dgm:chMax val="0"/>
          <dgm:chPref val="0"/>
          <dgm:bulletEnabled val="1"/>
        </dgm:presLayoutVars>
      </dgm:prSet>
      <dgm:spPr/>
    </dgm:pt>
  </dgm:ptLst>
  <dgm:cxnLst>
    <dgm:cxn modelId="{6C37EA5B-F5BC-4F0B-84B5-B52EC80541C1}" type="presOf" srcId="{5484E14D-A584-4AD6-8D57-4E92A257CCF9}" destId="{95B279A9-D52F-4DB7-A98C-BB466EE8607D}" srcOrd="0" destOrd="0" presId="urn:microsoft.com/office/officeart/2005/8/layout/chart3"/>
    <dgm:cxn modelId="{023C9A65-8500-4375-AC1B-8E9435B6A605}" type="presOf" srcId="{547B9577-E26E-42B2-87D9-848C1E00BC92}" destId="{6FE3703D-4A6A-47EC-8A99-F6D50401D1F6}" srcOrd="0" destOrd="0" presId="urn:microsoft.com/office/officeart/2005/8/layout/chart3"/>
    <dgm:cxn modelId="{00541F7C-8934-4D4C-BF87-1ED27CD95C02}" srcId="{117DF2E1-B105-4E07-AA09-8B6488224DCC}" destId="{5484E14D-A584-4AD6-8D57-4E92A257CCF9}" srcOrd="0" destOrd="0" parTransId="{F5674E37-6AEE-42C1-B007-A29466C084D2}" sibTransId="{5C8C3BE7-0519-400F-8317-17C4ABE2E9BB}"/>
    <dgm:cxn modelId="{D0D7D17C-9082-4FE7-ABF5-D99A8C33B559}" type="presOf" srcId="{353CE376-5B76-4233-A78F-E0742AC065EF}" destId="{C275B8B9-5CA6-4F0B-8F2B-D560CB3F3F02}" srcOrd="0" destOrd="0" presId="urn:microsoft.com/office/officeart/2005/8/layout/chart3"/>
    <dgm:cxn modelId="{59C11D97-433E-45DD-A07B-B1F1D58CBFD3}" srcId="{117DF2E1-B105-4E07-AA09-8B6488224DCC}" destId="{547B9577-E26E-42B2-87D9-848C1E00BC92}" srcOrd="2" destOrd="0" parTransId="{C72FAA79-ED27-4D6D-AEA2-FA3C02D46125}" sibTransId="{A2CFB899-9B80-4290-8860-36B50E4BCB63}"/>
    <dgm:cxn modelId="{66563A97-A3B6-48A6-902F-6456C52D2556}" type="presOf" srcId="{353CE376-5B76-4233-A78F-E0742AC065EF}" destId="{F3DC71C7-F5BD-4117-A9E0-3031E80A2E71}" srcOrd="1" destOrd="0" presId="urn:microsoft.com/office/officeart/2005/8/layout/chart3"/>
    <dgm:cxn modelId="{ED561A9B-F0F4-4DD0-B745-5B81701F1254}" type="presOf" srcId="{117DF2E1-B105-4E07-AA09-8B6488224DCC}" destId="{F2513A91-E252-40EB-B7CA-C9FF8CFDEB60}" srcOrd="0" destOrd="0" presId="urn:microsoft.com/office/officeart/2005/8/layout/chart3"/>
    <dgm:cxn modelId="{D67C80BB-0BBB-4410-8BAF-11FE57082E8D}" type="presOf" srcId="{5484E14D-A584-4AD6-8D57-4E92A257CCF9}" destId="{206FA2C6-BAC4-49D5-8D7D-0D17AF497EC3}" srcOrd="1" destOrd="0" presId="urn:microsoft.com/office/officeart/2005/8/layout/chart3"/>
    <dgm:cxn modelId="{AD0F8BDC-D6E6-4911-9474-70F11E6F3DC0}" type="presOf" srcId="{547B9577-E26E-42B2-87D9-848C1E00BC92}" destId="{06E88C64-017C-4983-B8F0-AA7287810562}" srcOrd="1" destOrd="0" presId="urn:microsoft.com/office/officeart/2005/8/layout/chart3"/>
    <dgm:cxn modelId="{3FB3D0F9-E5F2-4B37-AD40-164ABBF4004B}" srcId="{117DF2E1-B105-4E07-AA09-8B6488224DCC}" destId="{353CE376-5B76-4233-A78F-E0742AC065EF}" srcOrd="1" destOrd="0" parTransId="{264EBA08-601E-4FE6-8C23-73A3B8686985}" sibTransId="{E7C8F81A-2814-46FB-9DDC-981FF01C7DDA}"/>
    <dgm:cxn modelId="{A91E17C1-D4E0-4A22-82E3-19DC3BE66E94}" type="presParOf" srcId="{F2513A91-E252-40EB-B7CA-C9FF8CFDEB60}" destId="{95B279A9-D52F-4DB7-A98C-BB466EE8607D}" srcOrd="0" destOrd="0" presId="urn:microsoft.com/office/officeart/2005/8/layout/chart3"/>
    <dgm:cxn modelId="{263238B1-F6A0-4993-BF5A-8399F807A672}" type="presParOf" srcId="{F2513A91-E252-40EB-B7CA-C9FF8CFDEB60}" destId="{206FA2C6-BAC4-49D5-8D7D-0D17AF497EC3}" srcOrd="1" destOrd="0" presId="urn:microsoft.com/office/officeart/2005/8/layout/chart3"/>
    <dgm:cxn modelId="{CA2D57A5-5814-4407-98E2-5A80FA4763AB}" type="presParOf" srcId="{F2513A91-E252-40EB-B7CA-C9FF8CFDEB60}" destId="{C275B8B9-5CA6-4F0B-8F2B-D560CB3F3F02}" srcOrd="2" destOrd="0" presId="urn:microsoft.com/office/officeart/2005/8/layout/chart3"/>
    <dgm:cxn modelId="{DB19D251-9D97-4AC7-941B-FE8A62E4980D}" type="presParOf" srcId="{F2513A91-E252-40EB-B7CA-C9FF8CFDEB60}" destId="{F3DC71C7-F5BD-4117-A9E0-3031E80A2E71}" srcOrd="3" destOrd="0" presId="urn:microsoft.com/office/officeart/2005/8/layout/chart3"/>
    <dgm:cxn modelId="{3AD9E0E2-B33C-46B2-996C-3AC4571902F1}" type="presParOf" srcId="{F2513A91-E252-40EB-B7CA-C9FF8CFDEB60}" destId="{6FE3703D-4A6A-47EC-8A99-F6D50401D1F6}" srcOrd="4" destOrd="0" presId="urn:microsoft.com/office/officeart/2005/8/layout/chart3"/>
    <dgm:cxn modelId="{8DA81E42-1D4D-4CA5-A63D-D21EE9FDB574}" type="presParOf" srcId="{F2513A91-E252-40EB-B7CA-C9FF8CFDEB60}" destId="{06E88C64-017C-4983-B8F0-AA7287810562}" srcOrd="5" destOrd="0" presId="urn:microsoft.com/office/officeart/2005/8/layout/char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915126DD-A35C-455B-8960-AB0A051901C2}" type="doc">
      <dgm:prSet loTypeId="urn:microsoft.com/office/officeart/2005/8/layout/StepDownProcess" loCatId="process" qsTypeId="urn:microsoft.com/office/officeart/2005/8/quickstyle/simple1" qsCatId="simple" csTypeId="urn:microsoft.com/office/officeart/2005/8/colors/colorful1" csCatId="colorful" phldr="1"/>
      <dgm:spPr/>
      <dgm:t>
        <a:bodyPr/>
        <a:lstStyle/>
        <a:p>
          <a:endParaRPr lang="zh-CN" altLang="en-US"/>
        </a:p>
      </dgm:t>
    </dgm:pt>
    <dgm:pt modelId="{A73BF814-9C85-47FF-BE0C-BA9F4F6E8740}">
      <dgm:prSet phldrT="[文本]"/>
      <dgm:spPr/>
      <dgm:t>
        <a:bodyPr/>
        <a:lstStyle/>
        <a:p>
          <a:r>
            <a:rPr lang="zh-CN" altLang="en-US" dirty="0"/>
            <a:t>修沼气池</a:t>
          </a:r>
        </a:p>
      </dgm:t>
    </dgm:pt>
    <dgm:pt modelId="{D85B5C5A-5C2D-4B67-A768-1D1AEBB2C41A}" type="parTrans" cxnId="{2EE85E30-776F-4BD8-92E2-3B793DBB6A63}">
      <dgm:prSet/>
      <dgm:spPr/>
      <dgm:t>
        <a:bodyPr/>
        <a:lstStyle/>
        <a:p>
          <a:endParaRPr lang="zh-CN" altLang="en-US"/>
        </a:p>
      </dgm:t>
    </dgm:pt>
    <dgm:pt modelId="{637C3FA7-ABA2-4116-B6BA-6B1EEBC7D0F0}" type="sibTrans" cxnId="{2EE85E30-776F-4BD8-92E2-3B793DBB6A63}">
      <dgm:prSet/>
      <dgm:spPr/>
      <dgm:t>
        <a:bodyPr/>
        <a:lstStyle/>
        <a:p>
          <a:endParaRPr lang="zh-CN" altLang="en-US"/>
        </a:p>
      </dgm:t>
    </dgm:pt>
    <dgm:pt modelId="{B9B37D0F-1451-4D2A-9B49-DB2B6E31823D}">
      <dgm:prSet phldrT="[文本]" custT="1"/>
      <dgm:spPr/>
      <dgm:t>
        <a:bodyPr/>
        <a:lstStyle/>
        <a:p>
          <a:r>
            <a:rPr lang="zh-CN" altLang="en-US" sz="3200" b="1" dirty="0">
              <a:solidFill>
                <a:srgbClr val="FFFF00"/>
              </a:solidFill>
            </a:rPr>
            <a:t>生活</a:t>
          </a:r>
        </a:p>
      </dgm:t>
    </dgm:pt>
    <dgm:pt modelId="{B917B405-15E5-4DBD-B5AE-46E17ADBD508}" type="parTrans" cxnId="{34EB0B1C-B267-4A9A-9D42-1D7429A8EF30}">
      <dgm:prSet/>
      <dgm:spPr/>
      <dgm:t>
        <a:bodyPr/>
        <a:lstStyle/>
        <a:p>
          <a:endParaRPr lang="zh-CN" altLang="en-US"/>
        </a:p>
      </dgm:t>
    </dgm:pt>
    <dgm:pt modelId="{F01E7865-9AF0-48D4-BEAB-6264A2BB6CA9}" type="sibTrans" cxnId="{34EB0B1C-B267-4A9A-9D42-1D7429A8EF30}">
      <dgm:prSet/>
      <dgm:spPr/>
      <dgm:t>
        <a:bodyPr/>
        <a:lstStyle/>
        <a:p>
          <a:endParaRPr lang="zh-CN" altLang="en-US"/>
        </a:p>
      </dgm:t>
    </dgm:pt>
    <dgm:pt modelId="{E1BE9F91-66C8-4DFE-B34A-A875DE92980F}">
      <dgm:prSet phldrT="[文本]"/>
      <dgm:spPr/>
      <dgm:t>
        <a:bodyPr/>
        <a:lstStyle/>
        <a:p>
          <a:r>
            <a:rPr lang="zh-CN" altLang="en-US" dirty="0"/>
            <a:t>打水、修田改进生产工具</a:t>
          </a:r>
        </a:p>
      </dgm:t>
    </dgm:pt>
    <dgm:pt modelId="{2391B0A2-B7F1-47AC-83AD-D7E136DE2278}" type="parTrans" cxnId="{11F70EA4-3E97-4B98-9319-BD9D6FA3E856}">
      <dgm:prSet/>
      <dgm:spPr/>
      <dgm:t>
        <a:bodyPr/>
        <a:lstStyle/>
        <a:p>
          <a:endParaRPr lang="zh-CN" altLang="en-US"/>
        </a:p>
      </dgm:t>
    </dgm:pt>
    <dgm:pt modelId="{394F951C-2F7D-4581-9B81-22E9C9AEDF5E}" type="sibTrans" cxnId="{11F70EA4-3E97-4B98-9319-BD9D6FA3E856}">
      <dgm:prSet/>
      <dgm:spPr/>
      <dgm:t>
        <a:bodyPr/>
        <a:lstStyle/>
        <a:p>
          <a:endParaRPr lang="zh-CN" altLang="en-US"/>
        </a:p>
      </dgm:t>
    </dgm:pt>
    <dgm:pt modelId="{B1C98A4C-EBAD-446A-A450-6F3997435A90}">
      <dgm:prSet phldrT="[文本]" custT="1"/>
      <dgm:spPr/>
      <dgm:t>
        <a:bodyPr/>
        <a:lstStyle/>
        <a:p>
          <a:r>
            <a:rPr lang="zh-CN" altLang="en-US" sz="3200" b="1" kern="1200" dirty="0">
              <a:solidFill>
                <a:srgbClr val="FFFF00"/>
              </a:solidFill>
              <a:latin typeface="Century Gothic" panose="020B0502020202020204"/>
              <a:ea typeface="宋体" panose="02010600030101010101" pitchFamily="2" charset="-122"/>
              <a:cs typeface="+mn-cs"/>
            </a:rPr>
            <a:t>生产</a:t>
          </a:r>
        </a:p>
      </dgm:t>
    </dgm:pt>
    <dgm:pt modelId="{30B0894C-026B-4D65-A968-6531C0F37440}" type="parTrans" cxnId="{A3DF0C58-C509-4A4D-B068-524EE0CDCB23}">
      <dgm:prSet/>
      <dgm:spPr/>
      <dgm:t>
        <a:bodyPr/>
        <a:lstStyle/>
        <a:p>
          <a:endParaRPr lang="zh-CN" altLang="en-US"/>
        </a:p>
      </dgm:t>
    </dgm:pt>
    <dgm:pt modelId="{460AA9D2-F3B1-4283-8D1F-BFEA39596700}" type="sibTrans" cxnId="{A3DF0C58-C509-4A4D-B068-524EE0CDCB23}">
      <dgm:prSet/>
      <dgm:spPr/>
      <dgm:t>
        <a:bodyPr/>
        <a:lstStyle/>
        <a:p>
          <a:endParaRPr lang="zh-CN" altLang="en-US"/>
        </a:p>
      </dgm:t>
    </dgm:pt>
    <dgm:pt modelId="{A829D4DE-A899-4F09-955C-D85ACF7AE4E6}">
      <dgm:prSet phldrT="[文本]"/>
      <dgm:spPr/>
      <dgm:t>
        <a:bodyPr/>
        <a:lstStyle/>
        <a:p>
          <a:r>
            <a:rPr lang="zh-CN" altLang="en-US" dirty="0"/>
            <a:t>社教、夜校、宣讲</a:t>
          </a:r>
        </a:p>
      </dgm:t>
    </dgm:pt>
    <dgm:pt modelId="{F9C56076-A284-4F94-8F64-ADB92F85F212}" type="parTrans" cxnId="{F20D7057-FBBE-45E2-8806-DF15EB16BBD3}">
      <dgm:prSet/>
      <dgm:spPr/>
      <dgm:t>
        <a:bodyPr/>
        <a:lstStyle/>
        <a:p>
          <a:endParaRPr lang="zh-CN" altLang="en-US"/>
        </a:p>
      </dgm:t>
    </dgm:pt>
    <dgm:pt modelId="{40DDFC56-0583-4BBD-A743-95ACDC585028}" type="sibTrans" cxnId="{F20D7057-FBBE-45E2-8806-DF15EB16BBD3}">
      <dgm:prSet/>
      <dgm:spPr/>
      <dgm:t>
        <a:bodyPr/>
        <a:lstStyle/>
        <a:p>
          <a:endParaRPr lang="zh-CN" altLang="en-US"/>
        </a:p>
      </dgm:t>
    </dgm:pt>
    <dgm:pt modelId="{14484FF3-7E2A-40FA-B3DD-C66B7C45E1B5}">
      <dgm:prSet phldrT="[文本]" custT="1"/>
      <dgm:spPr/>
      <dgm:t>
        <a:bodyPr/>
        <a:lstStyle/>
        <a:p>
          <a:r>
            <a:rPr lang="zh-CN" altLang="en-US" sz="3200" b="1" kern="1200" dirty="0">
              <a:solidFill>
                <a:srgbClr val="FFFF00"/>
              </a:solidFill>
              <a:latin typeface="Century Gothic" panose="020B0502020202020204"/>
              <a:ea typeface="宋体" panose="02010600030101010101" pitchFamily="2" charset="-122"/>
              <a:cs typeface="+mn-cs"/>
            </a:rPr>
            <a:t>教育</a:t>
          </a:r>
        </a:p>
      </dgm:t>
    </dgm:pt>
    <dgm:pt modelId="{7172D4C1-A01A-46B4-AC5E-ADB450A9CEBD}" type="parTrans" cxnId="{84C7A0CB-B35C-4AC6-A501-A2CDD35337A8}">
      <dgm:prSet/>
      <dgm:spPr/>
      <dgm:t>
        <a:bodyPr/>
        <a:lstStyle/>
        <a:p>
          <a:endParaRPr lang="zh-CN" altLang="en-US"/>
        </a:p>
      </dgm:t>
    </dgm:pt>
    <dgm:pt modelId="{93B920C9-7935-40C6-A324-0CE9BE036916}" type="sibTrans" cxnId="{84C7A0CB-B35C-4AC6-A501-A2CDD35337A8}">
      <dgm:prSet/>
      <dgm:spPr/>
      <dgm:t>
        <a:bodyPr/>
        <a:lstStyle/>
        <a:p>
          <a:endParaRPr lang="zh-CN" altLang="en-US"/>
        </a:p>
      </dgm:t>
    </dgm:pt>
    <dgm:pt modelId="{9CF312BB-5794-4120-B22C-BDA0D3FEE7D9}" type="pres">
      <dgm:prSet presAssocID="{915126DD-A35C-455B-8960-AB0A051901C2}" presName="rootnode" presStyleCnt="0">
        <dgm:presLayoutVars>
          <dgm:chMax/>
          <dgm:chPref/>
          <dgm:dir/>
          <dgm:animLvl val="lvl"/>
        </dgm:presLayoutVars>
      </dgm:prSet>
      <dgm:spPr/>
    </dgm:pt>
    <dgm:pt modelId="{FD7FAC8D-9215-4630-B15D-C5AE76C98249}" type="pres">
      <dgm:prSet presAssocID="{A73BF814-9C85-47FF-BE0C-BA9F4F6E8740}" presName="composite" presStyleCnt="0"/>
      <dgm:spPr/>
    </dgm:pt>
    <dgm:pt modelId="{0A57647A-5E56-44F3-968A-03DE05FE518C}" type="pres">
      <dgm:prSet presAssocID="{A73BF814-9C85-47FF-BE0C-BA9F4F6E8740}" presName="bentUpArrow1" presStyleLbl="alignImgPlace1" presStyleIdx="0" presStyleCnt="2"/>
      <dgm:spPr/>
    </dgm:pt>
    <dgm:pt modelId="{45829494-86CD-4EB4-B1E1-D4FFF541537C}" type="pres">
      <dgm:prSet presAssocID="{A73BF814-9C85-47FF-BE0C-BA9F4F6E8740}" presName="ParentText" presStyleLbl="node1" presStyleIdx="0" presStyleCnt="3">
        <dgm:presLayoutVars>
          <dgm:chMax val="1"/>
          <dgm:chPref val="1"/>
          <dgm:bulletEnabled val="1"/>
        </dgm:presLayoutVars>
      </dgm:prSet>
      <dgm:spPr/>
    </dgm:pt>
    <dgm:pt modelId="{18C4BD9D-782A-458B-B7A0-DB2BA8B17EE9}" type="pres">
      <dgm:prSet presAssocID="{A73BF814-9C85-47FF-BE0C-BA9F4F6E8740}" presName="ChildText" presStyleLbl="revTx" presStyleIdx="0" presStyleCnt="3">
        <dgm:presLayoutVars>
          <dgm:chMax val="0"/>
          <dgm:chPref val="0"/>
          <dgm:bulletEnabled val="1"/>
        </dgm:presLayoutVars>
      </dgm:prSet>
      <dgm:spPr/>
    </dgm:pt>
    <dgm:pt modelId="{D57D3500-A879-456C-B18E-4731B512E8C7}" type="pres">
      <dgm:prSet presAssocID="{637C3FA7-ABA2-4116-B6BA-6B1EEBC7D0F0}" presName="sibTrans" presStyleCnt="0"/>
      <dgm:spPr/>
    </dgm:pt>
    <dgm:pt modelId="{0F6A3FFD-151E-409C-92C4-9FFDFE3FEAFE}" type="pres">
      <dgm:prSet presAssocID="{E1BE9F91-66C8-4DFE-B34A-A875DE92980F}" presName="composite" presStyleCnt="0"/>
      <dgm:spPr/>
    </dgm:pt>
    <dgm:pt modelId="{8F0950EB-BE58-4485-A8DA-C3A621303E9C}" type="pres">
      <dgm:prSet presAssocID="{E1BE9F91-66C8-4DFE-B34A-A875DE92980F}" presName="bentUpArrow1" presStyleLbl="alignImgPlace1" presStyleIdx="1" presStyleCnt="2"/>
      <dgm:spPr/>
    </dgm:pt>
    <dgm:pt modelId="{254DE431-C97E-43E8-B00D-4BF6FAE13E5A}" type="pres">
      <dgm:prSet presAssocID="{E1BE9F91-66C8-4DFE-B34A-A875DE92980F}" presName="ParentText" presStyleLbl="node1" presStyleIdx="1" presStyleCnt="3">
        <dgm:presLayoutVars>
          <dgm:chMax val="1"/>
          <dgm:chPref val="1"/>
          <dgm:bulletEnabled val="1"/>
        </dgm:presLayoutVars>
      </dgm:prSet>
      <dgm:spPr/>
    </dgm:pt>
    <dgm:pt modelId="{A7645F81-4A30-43C1-8BD9-CD19EF634570}" type="pres">
      <dgm:prSet presAssocID="{E1BE9F91-66C8-4DFE-B34A-A875DE92980F}" presName="ChildText" presStyleLbl="revTx" presStyleIdx="1" presStyleCnt="3">
        <dgm:presLayoutVars>
          <dgm:chMax val="0"/>
          <dgm:chPref val="0"/>
          <dgm:bulletEnabled val="1"/>
        </dgm:presLayoutVars>
      </dgm:prSet>
      <dgm:spPr/>
    </dgm:pt>
    <dgm:pt modelId="{F6A9C92A-7E9B-409D-AD34-EE8C7CCBB5CC}" type="pres">
      <dgm:prSet presAssocID="{394F951C-2F7D-4581-9B81-22E9C9AEDF5E}" presName="sibTrans" presStyleCnt="0"/>
      <dgm:spPr/>
    </dgm:pt>
    <dgm:pt modelId="{5C9866D9-7423-4E4E-87B5-4500FBF785A1}" type="pres">
      <dgm:prSet presAssocID="{A829D4DE-A899-4F09-955C-D85ACF7AE4E6}" presName="composite" presStyleCnt="0"/>
      <dgm:spPr/>
    </dgm:pt>
    <dgm:pt modelId="{97A196EF-BAAD-420B-BB2D-66BF46EF586F}" type="pres">
      <dgm:prSet presAssocID="{A829D4DE-A899-4F09-955C-D85ACF7AE4E6}" presName="ParentText" presStyleLbl="node1" presStyleIdx="2" presStyleCnt="3">
        <dgm:presLayoutVars>
          <dgm:chMax val="1"/>
          <dgm:chPref val="1"/>
          <dgm:bulletEnabled val="1"/>
        </dgm:presLayoutVars>
      </dgm:prSet>
      <dgm:spPr/>
    </dgm:pt>
    <dgm:pt modelId="{674431FC-52A7-4582-AB83-327D62DF88DD}" type="pres">
      <dgm:prSet presAssocID="{A829D4DE-A899-4F09-955C-D85ACF7AE4E6}" presName="FinalChildText" presStyleLbl="revTx" presStyleIdx="2" presStyleCnt="3">
        <dgm:presLayoutVars>
          <dgm:chMax val="0"/>
          <dgm:chPref val="0"/>
          <dgm:bulletEnabled val="1"/>
        </dgm:presLayoutVars>
      </dgm:prSet>
      <dgm:spPr/>
    </dgm:pt>
  </dgm:ptLst>
  <dgm:cxnLst>
    <dgm:cxn modelId="{37BBC705-59D5-4938-8C3C-F7408BD70ED4}" type="presOf" srcId="{B9B37D0F-1451-4D2A-9B49-DB2B6E31823D}" destId="{18C4BD9D-782A-458B-B7A0-DB2BA8B17EE9}" srcOrd="0" destOrd="0" presId="urn:microsoft.com/office/officeart/2005/8/layout/StepDownProcess"/>
    <dgm:cxn modelId="{34EB0B1C-B267-4A9A-9D42-1D7429A8EF30}" srcId="{A73BF814-9C85-47FF-BE0C-BA9F4F6E8740}" destId="{B9B37D0F-1451-4D2A-9B49-DB2B6E31823D}" srcOrd="0" destOrd="0" parTransId="{B917B405-15E5-4DBD-B5AE-46E17ADBD508}" sibTransId="{F01E7865-9AF0-48D4-BEAB-6264A2BB6CA9}"/>
    <dgm:cxn modelId="{D1F69329-57F5-4915-910E-67ADA5AC3931}" type="presOf" srcId="{E1BE9F91-66C8-4DFE-B34A-A875DE92980F}" destId="{254DE431-C97E-43E8-B00D-4BF6FAE13E5A}" srcOrd="0" destOrd="0" presId="urn:microsoft.com/office/officeart/2005/8/layout/StepDownProcess"/>
    <dgm:cxn modelId="{2EE85E30-776F-4BD8-92E2-3B793DBB6A63}" srcId="{915126DD-A35C-455B-8960-AB0A051901C2}" destId="{A73BF814-9C85-47FF-BE0C-BA9F4F6E8740}" srcOrd="0" destOrd="0" parTransId="{D85B5C5A-5C2D-4B67-A768-1D1AEBB2C41A}" sibTransId="{637C3FA7-ABA2-4116-B6BA-6B1EEBC7D0F0}"/>
    <dgm:cxn modelId="{DF4FB935-9E9F-4513-A363-F70E9C99CB19}" type="presOf" srcId="{A829D4DE-A899-4F09-955C-D85ACF7AE4E6}" destId="{97A196EF-BAAD-420B-BB2D-66BF46EF586F}" srcOrd="0" destOrd="0" presId="urn:microsoft.com/office/officeart/2005/8/layout/StepDownProcess"/>
    <dgm:cxn modelId="{E174593E-D818-478B-92DA-47C9A0F49486}" type="presOf" srcId="{B1C98A4C-EBAD-446A-A450-6F3997435A90}" destId="{A7645F81-4A30-43C1-8BD9-CD19EF634570}" srcOrd="0" destOrd="0" presId="urn:microsoft.com/office/officeart/2005/8/layout/StepDownProcess"/>
    <dgm:cxn modelId="{716F065C-8E7D-48B1-A2BD-90D3D5AC66F5}" type="presOf" srcId="{915126DD-A35C-455B-8960-AB0A051901C2}" destId="{9CF312BB-5794-4120-B22C-BDA0D3FEE7D9}" srcOrd="0" destOrd="0" presId="urn:microsoft.com/office/officeart/2005/8/layout/StepDownProcess"/>
    <dgm:cxn modelId="{F20D7057-FBBE-45E2-8806-DF15EB16BBD3}" srcId="{915126DD-A35C-455B-8960-AB0A051901C2}" destId="{A829D4DE-A899-4F09-955C-D85ACF7AE4E6}" srcOrd="2" destOrd="0" parTransId="{F9C56076-A284-4F94-8F64-ADB92F85F212}" sibTransId="{40DDFC56-0583-4BBD-A743-95ACDC585028}"/>
    <dgm:cxn modelId="{A3DF0C58-C509-4A4D-B068-524EE0CDCB23}" srcId="{E1BE9F91-66C8-4DFE-B34A-A875DE92980F}" destId="{B1C98A4C-EBAD-446A-A450-6F3997435A90}" srcOrd="0" destOrd="0" parTransId="{30B0894C-026B-4D65-A968-6531C0F37440}" sibTransId="{460AA9D2-F3B1-4283-8D1F-BFEA39596700}"/>
    <dgm:cxn modelId="{A2B6C7A2-6A05-45BB-B773-9DAD218174C3}" type="presOf" srcId="{A73BF814-9C85-47FF-BE0C-BA9F4F6E8740}" destId="{45829494-86CD-4EB4-B1E1-D4FFF541537C}" srcOrd="0" destOrd="0" presId="urn:microsoft.com/office/officeart/2005/8/layout/StepDownProcess"/>
    <dgm:cxn modelId="{11F70EA4-3E97-4B98-9319-BD9D6FA3E856}" srcId="{915126DD-A35C-455B-8960-AB0A051901C2}" destId="{E1BE9F91-66C8-4DFE-B34A-A875DE92980F}" srcOrd="1" destOrd="0" parTransId="{2391B0A2-B7F1-47AC-83AD-D7E136DE2278}" sibTransId="{394F951C-2F7D-4581-9B81-22E9C9AEDF5E}"/>
    <dgm:cxn modelId="{B3B1C4B7-3988-4B44-BA1F-BAC32B7DA35F}" type="presOf" srcId="{14484FF3-7E2A-40FA-B3DD-C66B7C45E1B5}" destId="{674431FC-52A7-4582-AB83-327D62DF88DD}" srcOrd="0" destOrd="0" presId="urn:microsoft.com/office/officeart/2005/8/layout/StepDownProcess"/>
    <dgm:cxn modelId="{84C7A0CB-B35C-4AC6-A501-A2CDD35337A8}" srcId="{A829D4DE-A899-4F09-955C-D85ACF7AE4E6}" destId="{14484FF3-7E2A-40FA-B3DD-C66B7C45E1B5}" srcOrd="0" destOrd="0" parTransId="{7172D4C1-A01A-46B4-AC5E-ADB450A9CEBD}" sibTransId="{93B920C9-7935-40C6-A324-0CE9BE036916}"/>
    <dgm:cxn modelId="{DCB3221F-CA9F-4B46-AD33-4EEAE0ED9AB2}" type="presParOf" srcId="{9CF312BB-5794-4120-B22C-BDA0D3FEE7D9}" destId="{FD7FAC8D-9215-4630-B15D-C5AE76C98249}" srcOrd="0" destOrd="0" presId="urn:microsoft.com/office/officeart/2005/8/layout/StepDownProcess"/>
    <dgm:cxn modelId="{D8743518-3530-4C98-9CF6-216EC69B7F2E}" type="presParOf" srcId="{FD7FAC8D-9215-4630-B15D-C5AE76C98249}" destId="{0A57647A-5E56-44F3-968A-03DE05FE518C}" srcOrd="0" destOrd="0" presId="urn:microsoft.com/office/officeart/2005/8/layout/StepDownProcess"/>
    <dgm:cxn modelId="{04C4AD9E-8AB5-4693-AA7D-0141640A02E5}" type="presParOf" srcId="{FD7FAC8D-9215-4630-B15D-C5AE76C98249}" destId="{45829494-86CD-4EB4-B1E1-D4FFF541537C}" srcOrd="1" destOrd="0" presId="urn:microsoft.com/office/officeart/2005/8/layout/StepDownProcess"/>
    <dgm:cxn modelId="{318F716A-3D00-4EDF-855B-4C580B72E0B5}" type="presParOf" srcId="{FD7FAC8D-9215-4630-B15D-C5AE76C98249}" destId="{18C4BD9D-782A-458B-B7A0-DB2BA8B17EE9}" srcOrd="2" destOrd="0" presId="urn:microsoft.com/office/officeart/2005/8/layout/StepDownProcess"/>
    <dgm:cxn modelId="{D1F55E34-D980-4881-8902-CFC4F7DEC2BE}" type="presParOf" srcId="{9CF312BB-5794-4120-B22C-BDA0D3FEE7D9}" destId="{D57D3500-A879-456C-B18E-4731B512E8C7}" srcOrd="1" destOrd="0" presId="urn:microsoft.com/office/officeart/2005/8/layout/StepDownProcess"/>
    <dgm:cxn modelId="{448A3D9B-9EE4-4810-8274-0CFE415EA1CD}" type="presParOf" srcId="{9CF312BB-5794-4120-B22C-BDA0D3FEE7D9}" destId="{0F6A3FFD-151E-409C-92C4-9FFDFE3FEAFE}" srcOrd="2" destOrd="0" presId="urn:microsoft.com/office/officeart/2005/8/layout/StepDownProcess"/>
    <dgm:cxn modelId="{BE680AE2-548A-415D-A6EA-9611ECAA418C}" type="presParOf" srcId="{0F6A3FFD-151E-409C-92C4-9FFDFE3FEAFE}" destId="{8F0950EB-BE58-4485-A8DA-C3A621303E9C}" srcOrd="0" destOrd="0" presId="urn:microsoft.com/office/officeart/2005/8/layout/StepDownProcess"/>
    <dgm:cxn modelId="{107CC8FC-D12F-454E-905C-C94D65193217}" type="presParOf" srcId="{0F6A3FFD-151E-409C-92C4-9FFDFE3FEAFE}" destId="{254DE431-C97E-43E8-B00D-4BF6FAE13E5A}" srcOrd="1" destOrd="0" presId="urn:microsoft.com/office/officeart/2005/8/layout/StepDownProcess"/>
    <dgm:cxn modelId="{2654E9BD-ADA9-495F-9F00-7E3216737B21}" type="presParOf" srcId="{0F6A3FFD-151E-409C-92C4-9FFDFE3FEAFE}" destId="{A7645F81-4A30-43C1-8BD9-CD19EF634570}" srcOrd="2" destOrd="0" presId="urn:microsoft.com/office/officeart/2005/8/layout/StepDownProcess"/>
    <dgm:cxn modelId="{88EBB979-10B6-4BF5-8094-09B2C9922979}" type="presParOf" srcId="{9CF312BB-5794-4120-B22C-BDA0D3FEE7D9}" destId="{F6A9C92A-7E9B-409D-AD34-EE8C7CCBB5CC}" srcOrd="3" destOrd="0" presId="urn:microsoft.com/office/officeart/2005/8/layout/StepDownProcess"/>
    <dgm:cxn modelId="{F163CCC0-1E3E-40C9-994E-977AA64A9C48}" type="presParOf" srcId="{9CF312BB-5794-4120-B22C-BDA0D3FEE7D9}" destId="{5C9866D9-7423-4E4E-87B5-4500FBF785A1}" srcOrd="4" destOrd="0" presId="urn:microsoft.com/office/officeart/2005/8/layout/StepDownProcess"/>
    <dgm:cxn modelId="{9E727A14-0C12-493D-8FE8-0A4DC60506AB}" type="presParOf" srcId="{5C9866D9-7423-4E4E-87B5-4500FBF785A1}" destId="{97A196EF-BAAD-420B-BB2D-66BF46EF586F}" srcOrd="0" destOrd="0" presId="urn:microsoft.com/office/officeart/2005/8/layout/StepDownProcess"/>
    <dgm:cxn modelId="{3B7A3957-E4CC-4E18-8B73-FFF74196243B}" type="presParOf" srcId="{5C9866D9-7423-4E4E-87B5-4500FBF785A1}" destId="{674431FC-52A7-4582-AB83-327D62DF88DD}" srcOrd="1" destOrd="0" presId="urn:microsoft.com/office/officeart/2005/8/layout/StepDownProcess"/>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83BFC8FA-A671-C446-AF1C-A26368B5E7B5}" type="doc">
      <dgm:prSet loTypeId="urn:microsoft.com/office/officeart/2005/8/layout/chevron1" loCatId="" qsTypeId="urn:microsoft.com/office/officeart/2005/8/quickstyle/simple1" qsCatId="simple" csTypeId="urn:microsoft.com/office/officeart/2005/8/colors/accent1_2" csCatId="accent1" phldr="1"/>
      <dgm:spPr/>
    </dgm:pt>
    <dgm:pt modelId="{D0BE5879-E215-394A-A40A-3E7DC198F1B2}">
      <dgm:prSet phldrT="[文本]"/>
      <dgm:spPr/>
      <dgm:t>
        <a:bodyPr/>
        <a:lstStyle/>
        <a:p>
          <a:r>
            <a:rPr lang="zh-CN" altLang="en-US" dirty="0"/>
            <a:t>社会化</a:t>
          </a:r>
        </a:p>
      </dgm:t>
    </dgm:pt>
    <dgm:pt modelId="{F7FD2697-9333-3245-B6A4-2BB3FE133088}" type="parTrans" cxnId="{B98B26E9-1DBF-E047-BCF3-D9FFD3D44106}">
      <dgm:prSet/>
      <dgm:spPr/>
      <dgm:t>
        <a:bodyPr/>
        <a:lstStyle/>
        <a:p>
          <a:endParaRPr lang="zh-CN" altLang="en-US"/>
        </a:p>
      </dgm:t>
    </dgm:pt>
    <dgm:pt modelId="{16B05302-D466-E946-8880-922BCC32CC25}" type="sibTrans" cxnId="{B98B26E9-1DBF-E047-BCF3-D9FFD3D44106}">
      <dgm:prSet/>
      <dgm:spPr/>
      <dgm:t>
        <a:bodyPr/>
        <a:lstStyle/>
        <a:p>
          <a:endParaRPr lang="zh-CN" altLang="en-US"/>
        </a:p>
      </dgm:t>
    </dgm:pt>
    <dgm:pt modelId="{0646D594-BC6A-5044-BF68-E9B56844DCBB}">
      <dgm:prSet phldrT="[文本]"/>
      <dgm:spPr/>
      <dgm:t>
        <a:bodyPr/>
        <a:lstStyle/>
        <a:p>
          <a:r>
            <a:rPr lang="zh-CN" altLang="en-US" dirty="0"/>
            <a:t>法治化</a:t>
          </a:r>
        </a:p>
      </dgm:t>
    </dgm:pt>
    <dgm:pt modelId="{72A1E89A-BF1A-9C4A-BA0A-2AB4E3D9290F}" type="parTrans" cxnId="{28DCBD6A-21B0-4640-A05A-2076EBCF1530}">
      <dgm:prSet/>
      <dgm:spPr/>
      <dgm:t>
        <a:bodyPr/>
        <a:lstStyle/>
        <a:p>
          <a:endParaRPr lang="zh-CN" altLang="en-US"/>
        </a:p>
      </dgm:t>
    </dgm:pt>
    <dgm:pt modelId="{349AD9A0-D31E-2247-A9B0-9505DA6D18E6}" type="sibTrans" cxnId="{28DCBD6A-21B0-4640-A05A-2076EBCF1530}">
      <dgm:prSet/>
      <dgm:spPr/>
      <dgm:t>
        <a:bodyPr/>
        <a:lstStyle/>
        <a:p>
          <a:endParaRPr lang="zh-CN" altLang="en-US"/>
        </a:p>
      </dgm:t>
    </dgm:pt>
    <dgm:pt modelId="{9ED296C9-EFA2-7141-AAA3-574E64F06C16}">
      <dgm:prSet phldrT="[文本]"/>
      <dgm:spPr/>
      <dgm:t>
        <a:bodyPr/>
        <a:lstStyle/>
        <a:p>
          <a:r>
            <a:rPr lang="zh-CN" altLang="en-US" dirty="0"/>
            <a:t>智能化</a:t>
          </a:r>
        </a:p>
      </dgm:t>
    </dgm:pt>
    <dgm:pt modelId="{792DD04E-41FF-FA49-8EDE-6988AC2D7494}" type="parTrans" cxnId="{C5C4CD3E-BC22-A947-9777-961137B51E7A}">
      <dgm:prSet/>
      <dgm:spPr/>
      <dgm:t>
        <a:bodyPr/>
        <a:lstStyle/>
        <a:p>
          <a:endParaRPr lang="zh-CN" altLang="en-US"/>
        </a:p>
      </dgm:t>
    </dgm:pt>
    <dgm:pt modelId="{DDC650E0-EEA2-B349-9630-C2FD524CB758}" type="sibTrans" cxnId="{C5C4CD3E-BC22-A947-9777-961137B51E7A}">
      <dgm:prSet/>
      <dgm:spPr/>
      <dgm:t>
        <a:bodyPr/>
        <a:lstStyle/>
        <a:p>
          <a:endParaRPr lang="zh-CN" altLang="en-US"/>
        </a:p>
      </dgm:t>
    </dgm:pt>
    <dgm:pt modelId="{C6F66A63-83E6-6A4E-A0EE-213160EB5814}">
      <dgm:prSet phldrT="[文本]"/>
      <dgm:spPr/>
      <dgm:t>
        <a:bodyPr/>
        <a:lstStyle/>
        <a:p>
          <a:r>
            <a:rPr lang="zh-CN" altLang="en-US" dirty="0"/>
            <a:t>专业化</a:t>
          </a:r>
        </a:p>
      </dgm:t>
    </dgm:pt>
    <dgm:pt modelId="{CE3271EA-B3F7-E04D-B6E2-C68FDB733B18}" type="parTrans" cxnId="{F6420477-E37A-C240-9B64-E4A8D61EF01D}">
      <dgm:prSet/>
      <dgm:spPr/>
      <dgm:t>
        <a:bodyPr/>
        <a:lstStyle/>
        <a:p>
          <a:endParaRPr lang="zh-CN" altLang="en-US"/>
        </a:p>
      </dgm:t>
    </dgm:pt>
    <dgm:pt modelId="{D24854BD-EB03-B84A-AEC2-4199C47F2449}" type="sibTrans" cxnId="{F6420477-E37A-C240-9B64-E4A8D61EF01D}">
      <dgm:prSet/>
      <dgm:spPr/>
      <dgm:t>
        <a:bodyPr/>
        <a:lstStyle/>
        <a:p>
          <a:endParaRPr lang="zh-CN" altLang="en-US"/>
        </a:p>
      </dgm:t>
    </dgm:pt>
    <dgm:pt modelId="{755D6955-95A4-914E-A780-CB4517D3521C}" type="pres">
      <dgm:prSet presAssocID="{83BFC8FA-A671-C446-AF1C-A26368B5E7B5}" presName="Name0" presStyleCnt="0">
        <dgm:presLayoutVars>
          <dgm:dir/>
          <dgm:animLvl val="lvl"/>
          <dgm:resizeHandles val="exact"/>
        </dgm:presLayoutVars>
      </dgm:prSet>
      <dgm:spPr/>
    </dgm:pt>
    <dgm:pt modelId="{C782EAB0-61C5-1643-B95B-A1213F10FA1B}" type="pres">
      <dgm:prSet presAssocID="{D0BE5879-E215-394A-A40A-3E7DC198F1B2}" presName="parTxOnly" presStyleLbl="node1" presStyleIdx="0" presStyleCnt="4">
        <dgm:presLayoutVars>
          <dgm:chMax val="0"/>
          <dgm:chPref val="0"/>
          <dgm:bulletEnabled val="1"/>
        </dgm:presLayoutVars>
      </dgm:prSet>
      <dgm:spPr/>
    </dgm:pt>
    <dgm:pt modelId="{F9034C8C-9B06-9A4F-BE8C-B19CC279B05B}" type="pres">
      <dgm:prSet presAssocID="{16B05302-D466-E946-8880-922BCC32CC25}" presName="parTxOnlySpace" presStyleCnt="0"/>
      <dgm:spPr/>
    </dgm:pt>
    <dgm:pt modelId="{B1497ECE-DDFA-364D-8ED0-4DBD0E5E56AF}" type="pres">
      <dgm:prSet presAssocID="{0646D594-BC6A-5044-BF68-E9B56844DCBB}" presName="parTxOnly" presStyleLbl="node1" presStyleIdx="1" presStyleCnt="4">
        <dgm:presLayoutVars>
          <dgm:chMax val="0"/>
          <dgm:chPref val="0"/>
          <dgm:bulletEnabled val="1"/>
        </dgm:presLayoutVars>
      </dgm:prSet>
      <dgm:spPr/>
    </dgm:pt>
    <dgm:pt modelId="{F64E9CF1-02AD-404D-A68C-ABE002FB8A40}" type="pres">
      <dgm:prSet presAssocID="{349AD9A0-D31E-2247-A9B0-9505DA6D18E6}" presName="parTxOnlySpace" presStyleCnt="0"/>
      <dgm:spPr/>
    </dgm:pt>
    <dgm:pt modelId="{9562D23D-804F-C345-9F37-6BBEE673464E}" type="pres">
      <dgm:prSet presAssocID="{9ED296C9-EFA2-7141-AAA3-574E64F06C16}" presName="parTxOnly" presStyleLbl="node1" presStyleIdx="2" presStyleCnt="4">
        <dgm:presLayoutVars>
          <dgm:chMax val="0"/>
          <dgm:chPref val="0"/>
          <dgm:bulletEnabled val="1"/>
        </dgm:presLayoutVars>
      </dgm:prSet>
      <dgm:spPr/>
    </dgm:pt>
    <dgm:pt modelId="{BE49E79E-D024-AF47-A140-B6CE294E2C81}" type="pres">
      <dgm:prSet presAssocID="{DDC650E0-EEA2-B349-9630-C2FD524CB758}" presName="parTxOnlySpace" presStyleCnt="0"/>
      <dgm:spPr/>
    </dgm:pt>
    <dgm:pt modelId="{0C4F42C1-B435-5441-9CA4-1065C9DA2D3D}" type="pres">
      <dgm:prSet presAssocID="{C6F66A63-83E6-6A4E-A0EE-213160EB5814}" presName="parTxOnly" presStyleLbl="node1" presStyleIdx="3" presStyleCnt="4">
        <dgm:presLayoutVars>
          <dgm:chMax val="0"/>
          <dgm:chPref val="0"/>
          <dgm:bulletEnabled val="1"/>
        </dgm:presLayoutVars>
      </dgm:prSet>
      <dgm:spPr/>
    </dgm:pt>
  </dgm:ptLst>
  <dgm:cxnLst>
    <dgm:cxn modelId="{14C99E23-E936-7D49-9C9B-ACB80A51E92C}" type="presOf" srcId="{0646D594-BC6A-5044-BF68-E9B56844DCBB}" destId="{B1497ECE-DDFA-364D-8ED0-4DBD0E5E56AF}" srcOrd="0" destOrd="0" presId="urn:microsoft.com/office/officeart/2005/8/layout/chevron1"/>
    <dgm:cxn modelId="{95791F25-AE40-9146-9C99-C63E4F0E1EEB}" type="presOf" srcId="{83BFC8FA-A671-C446-AF1C-A26368B5E7B5}" destId="{755D6955-95A4-914E-A780-CB4517D3521C}" srcOrd="0" destOrd="0" presId="urn:microsoft.com/office/officeart/2005/8/layout/chevron1"/>
    <dgm:cxn modelId="{C51F5A26-0F42-8949-8E8F-AEC1A99A8B9D}" type="presOf" srcId="{D0BE5879-E215-394A-A40A-3E7DC198F1B2}" destId="{C782EAB0-61C5-1643-B95B-A1213F10FA1B}" srcOrd="0" destOrd="0" presId="urn:microsoft.com/office/officeart/2005/8/layout/chevron1"/>
    <dgm:cxn modelId="{BF21CC36-C92E-5843-866C-B8C95B7CE3FE}" type="presOf" srcId="{9ED296C9-EFA2-7141-AAA3-574E64F06C16}" destId="{9562D23D-804F-C345-9F37-6BBEE673464E}" srcOrd="0" destOrd="0" presId="urn:microsoft.com/office/officeart/2005/8/layout/chevron1"/>
    <dgm:cxn modelId="{C5C4CD3E-BC22-A947-9777-961137B51E7A}" srcId="{83BFC8FA-A671-C446-AF1C-A26368B5E7B5}" destId="{9ED296C9-EFA2-7141-AAA3-574E64F06C16}" srcOrd="2" destOrd="0" parTransId="{792DD04E-41FF-FA49-8EDE-6988AC2D7494}" sibTransId="{DDC650E0-EEA2-B349-9630-C2FD524CB758}"/>
    <dgm:cxn modelId="{28DCBD6A-21B0-4640-A05A-2076EBCF1530}" srcId="{83BFC8FA-A671-C446-AF1C-A26368B5E7B5}" destId="{0646D594-BC6A-5044-BF68-E9B56844DCBB}" srcOrd="1" destOrd="0" parTransId="{72A1E89A-BF1A-9C4A-BA0A-2AB4E3D9290F}" sibTransId="{349AD9A0-D31E-2247-A9B0-9505DA6D18E6}"/>
    <dgm:cxn modelId="{F6420477-E37A-C240-9B64-E4A8D61EF01D}" srcId="{83BFC8FA-A671-C446-AF1C-A26368B5E7B5}" destId="{C6F66A63-83E6-6A4E-A0EE-213160EB5814}" srcOrd="3" destOrd="0" parTransId="{CE3271EA-B3F7-E04D-B6E2-C68FDB733B18}" sibTransId="{D24854BD-EB03-B84A-AEC2-4199C47F2449}"/>
    <dgm:cxn modelId="{FDF0D493-05E7-5743-94E8-09E55DA05485}" type="presOf" srcId="{C6F66A63-83E6-6A4E-A0EE-213160EB5814}" destId="{0C4F42C1-B435-5441-9CA4-1065C9DA2D3D}" srcOrd="0" destOrd="0" presId="urn:microsoft.com/office/officeart/2005/8/layout/chevron1"/>
    <dgm:cxn modelId="{B98B26E9-1DBF-E047-BCF3-D9FFD3D44106}" srcId="{83BFC8FA-A671-C446-AF1C-A26368B5E7B5}" destId="{D0BE5879-E215-394A-A40A-3E7DC198F1B2}" srcOrd="0" destOrd="0" parTransId="{F7FD2697-9333-3245-B6A4-2BB3FE133088}" sibTransId="{16B05302-D466-E946-8880-922BCC32CC25}"/>
    <dgm:cxn modelId="{7624236B-2719-E64D-AE4E-1AA99E4487B7}" type="presParOf" srcId="{755D6955-95A4-914E-A780-CB4517D3521C}" destId="{C782EAB0-61C5-1643-B95B-A1213F10FA1B}" srcOrd="0" destOrd="0" presId="urn:microsoft.com/office/officeart/2005/8/layout/chevron1"/>
    <dgm:cxn modelId="{C84EFC20-2A15-1344-ADED-1F00E19FD232}" type="presParOf" srcId="{755D6955-95A4-914E-A780-CB4517D3521C}" destId="{F9034C8C-9B06-9A4F-BE8C-B19CC279B05B}" srcOrd="1" destOrd="0" presId="urn:microsoft.com/office/officeart/2005/8/layout/chevron1"/>
    <dgm:cxn modelId="{51C89DEA-3FA4-A345-866B-4E123D300D22}" type="presParOf" srcId="{755D6955-95A4-914E-A780-CB4517D3521C}" destId="{B1497ECE-DDFA-364D-8ED0-4DBD0E5E56AF}" srcOrd="2" destOrd="0" presId="urn:microsoft.com/office/officeart/2005/8/layout/chevron1"/>
    <dgm:cxn modelId="{93F55302-8708-4D43-A0D2-BDA6F3FAE7A6}" type="presParOf" srcId="{755D6955-95A4-914E-A780-CB4517D3521C}" destId="{F64E9CF1-02AD-404D-A68C-ABE002FB8A40}" srcOrd="3" destOrd="0" presId="urn:microsoft.com/office/officeart/2005/8/layout/chevron1"/>
    <dgm:cxn modelId="{CD051C40-DF34-9046-BE4F-F0C34D7E4492}" type="presParOf" srcId="{755D6955-95A4-914E-A780-CB4517D3521C}" destId="{9562D23D-804F-C345-9F37-6BBEE673464E}" srcOrd="4" destOrd="0" presId="urn:microsoft.com/office/officeart/2005/8/layout/chevron1"/>
    <dgm:cxn modelId="{10C4BE6C-5508-E84E-A7BE-8D1CF0A240B3}" type="presParOf" srcId="{755D6955-95A4-914E-A780-CB4517D3521C}" destId="{BE49E79E-D024-AF47-A140-B6CE294E2C81}" srcOrd="5" destOrd="0" presId="urn:microsoft.com/office/officeart/2005/8/layout/chevron1"/>
    <dgm:cxn modelId="{CC2CED7C-ED74-C547-A7A6-CB1F919E28E3}" type="presParOf" srcId="{755D6955-95A4-914E-A780-CB4517D3521C}" destId="{0C4F42C1-B435-5441-9CA4-1065C9DA2D3D}" srcOrd="6"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FAECFEB6-20C8-4738-A2DD-1AC6373240CE}"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zh-CN" altLang="en-US"/>
        </a:p>
      </dgm:t>
    </dgm:pt>
    <dgm:pt modelId="{06307414-38CA-448F-A207-ADB40A9FC4AF}">
      <dgm:prSet/>
      <dgm:spPr/>
      <dgm:t>
        <a:bodyPr/>
        <a:lstStyle/>
        <a:p>
          <a:r>
            <a:rPr lang="zh-CN" b="0" i="0">
              <a:solidFill>
                <a:schemeClr val="bg1"/>
              </a:solidFill>
            </a:rPr>
            <a:t>加强预防和化解社会矛盾机制建设：</a:t>
          </a:r>
          <a:endParaRPr lang="zh-CN">
            <a:solidFill>
              <a:schemeClr val="bg1"/>
            </a:solidFill>
          </a:endParaRPr>
        </a:p>
      </dgm:t>
    </dgm:pt>
    <dgm:pt modelId="{DCB35748-58C1-4C9A-B877-EBD63B417F97}" type="parTrans" cxnId="{49D21ADD-DD8E-490F-9B0E-371936B84809}">
      <dgm:prSet/>
      <dgm:spPr/>
      <dgm:t>
        <a:bodyPr/>
        <a:lstStyle/>
        <a:p>
          <a:endParaRPr lang="zh-CN" altLang="en-US"/>
        </a:p>
      </dgm:t>
    </dgm:pt>
    <dgm:pt modelId="{0299AFFB-2970-4776-80FE-022E8A15CF99}" type="sibTrans" cxnId="{49D21ADD-DD8E-490F-9B0E-371936B84809}">
      <dgm:prSet/>
      <dgm:spPr/>
      <dgm:t>
        <a:bodyPr/>
        <a:lstStyle/>
        <a:p>
          <a:endParaRPr lang="zh-CN" altLang="en-US"/>
        </a:p>
      </dgm:t>
    </dgm:pt>
    <dgm:pt modelId="{54379E6C-4403-4321-A356-C3D488992351}">
      <dgm:prSet/>
      <dgm:spPr/>
      <dgm:t>
        <a:bodyPr/>
        <a:lstStyle/>
        <a:p>
          <a:r>
            <a:rPr lang="zh-CN" b="0" i="0" dirty="0">
              <a:solidFill>
                <a:schemeClr val="bg1"/>
              </a:solidFill>
            </a:rPr>
            <a:t>（</a:t>
          </a:r>
          <a:r>
            <a:rPr lang="en-US" b="0" i="0" dirty="0">
              <a:solidFill>
                <a:schemeClr val="bg1"/>
              </a:solidFill>
            </a:rPr>
            <a:t>1</a:t>
          </a:r>
          <a:r>
            <a:rPr lang="zh-CN" b="0" i="0" dirty="0">
              <a:solidFill>
                <a:schemeClr val="bg1"/>
              </a:solidFill>
            </a:rPr>
            <a:t>）社会矛盾排查预警机制：早发现、早预防、早处置；</a:t>
          </a:r>
          <a:endParaRPr lang="zh-CN" dirty="0">
            <a:solidFill>
              <a:schemeClr val="bg1"/>
            </a:solidFill>
          </a:endParaRPr>
        </a:p>
      </dgm:t>
    </dgm:pt>
    <dgm:pt modelId="{76BE3378-96F8-4E2A-8A6B-5994E43561BF}" type="parTrans" cxnId="{0DBA9BA7-65B2-4D16-B246-1D97058F0A12}">
      <dgm:prSet/>
      <dgm:spPr/>
      <dgm:t>
        <a:bodyPr/>
        <a:lstStyle/>
        <a:p>
          <a:endParaRPr lang="zh-CN" altLang="en-US"/>
        </a:p>
      </dgm:t>
    </dgm:pt>
    <dgm:pt modelId="{0C4D4519-027D-44F6-8D14-D6A5E18F1A60}" type="sibTrans" cxnId="{0DBA9BA7-65B2-4D16-B246-1D97058F0A12}">
      <dgm:prSet/>
      <dgm:spPr/>
      <dgm:t>
        <a:bodyPr/>
        <a:lstStyle/>
        <a:p>
          <a:endParaRPr lang="zh-CN" altLang="en-US"/>
        </a:p>
      </dgm:t>
    </dgm:pt>
    <dgm:pt modelId="{525488AE-8250-45B9-9AB2-7A1C19C8B8E1}">
      <dgm:prSet/>
      <dgm:spPr/>
      <dgm:t>
        <a:bodyPr/>
        <a:lstStyle/>
        <a:p>
          <a:r>
            <a:rPr lang="zh-CN" b="0" i="0" dirty="0">
              <a:solidFill>
                <a:schemeClr val="bg1"/>
              </a:solidFill>
            </a:rPr>
            <a:t>（</a:t>
          </a:r>
          <a:r>
            <a:rPr lang="en-US" b="0" i="0" dirty="0">
              <a:solidFill>
                <a:schemeClr val="bg1"/>
              </a:solidFill>
            </a:rPr>
            <a:t>2</a:t>
          </a:r>
          <a:r>
            <a:rPr lang="zh-CN" b="0" i="0" dirty="0">
              <a:solidFill>
                <a:schemeClr val="bg1"/>
              </a:solidFill>
            </a:rPr>
            <a:t>）重大决策社会稳定风险评估机制：源头上预防和减少矛盾；</a:t>
          </a:r>
          <a:endParaRPr lang="zh-CN" dirty="0">
            <a:solidFill>
              <a:schemeClr val="bg1"/>
            </a:solidFill>
          </a:endParaRPr>
        </a:p>
      </dgm:t>
    </dgm:pt>
    <dgm:pt modelId="{720B638D-4316-4FC2-A57E-3C3A3E4C968C}" type="parTrans" cxnId="{FA4884B0-30C1-4B5C-955F-F97F4284FA5A}">
      <dgm:prSet/>
      <dgm:spPr/>
      <dgm:t>
        <a:bodyPr/>
        <a:lstStyle/>
        <a:p>
          <a:endParaRPr lang="zh-CN" altLang="en-US"/>
        </a:p>
      </dgm:t>
    </dgm:pt>
    <dgm:pt modelId="{7E0E25AE-C7B9-4FB7-B81B-DCD8E435AA60}" type="sibTrans" cxnId="{FA4884B0-30C1-4B5C-955F-F97F4284FA5A}">
      <dgm:prSet/>
      <dgm:spPr/>
      <dgm:t>
        <a:bodyPr/>
        <a:lstStyle/>
        <a:p>
          <a:endParaRPr lang="zh-CN" altLang="en-US"/>
        </a:p>
      </dgm:t>
    </dgm:pt>
    <dgm:pt modelId="{8F17FDC0-C22E-4D76-A473-6F7A3269C55C}">
      <dgm:prSet/>
      <dgm:spPr/>
      <dgm:t>
        <a:bodyPr/>
        <a:lstStyle/>
        <a:p>
          <a:r>
            <a:rPr lang="zh-CN" b="0" i="0">
              <a:solidFill>
                <a:schemeClr val="bg1"/>
              </a:solidFill>
            </a:rPr>
            <a:t>（</a:t>
          </a:r>
          <a:r>
            <a:rPr lang="en-US" b="0" i="0">
              <a:solidFill>
                <a:schemeClr val="bg1"/>
              </a:solidFill>
            </a:rPr>
            <a:t>3</a:t>
          </a:r>
          <a:r>
            <a:rPr lang="zh-CN" b="0" i="0">
              <a:solidFill>
                <a:schemeClr val="bg1"/>
              </a:solidFill>
            </a:rPr>
            <a:t>）完善矛盾纠纷多元化解机制</a:t>
          </a:r>
          <a:endParaRPr lang="zh-CN">
            <a:solidFill>
              <a:schemeClr val="bg1"/>
            </a:solidFill>
          </a:endParaRPr>
        </a:p>
      </dgm:t>
    </dgm:pt>
    <dgm:pt modelId="{7F1E0060-E37A-4828-84FB-1C497D2EC4F8}" type="parTrans" cxnId="{56FA9B2E-5795-4486-AE26-23DC5C5FA563}">
      <dgm:prSet/>
      <dgm:spPr/>
      <dgm:t>
        <a:bodyPr/>
        <a:lstStyle/>
        <a:p>
          <a:endParaRPr lang="zh-CN" altLang="en-US"/>
        </a:p>
      </dgm:t>
    </dgm:pt>
    <dgm:pt modelId="{25375206-C535-49DE-9C8E-161009BB83EC}" type="sibTrans" cxnId="{56FA9B2E-5795-4486-AE26-23DC5C5FA563}">
      <dgm:prSet/>
      <dgm:spPr/>
      <dgm:t>
        <a:bodyPr/>
        <a:lstStyle/>
        <a:p>
          <a:endParaRPr lang="zh-CN" altLang="en-US"/>
        </a:p>
      </dgm:t>
    </dgm:pt>
    <dgm:pt modelId="{4D0D0B5E-2673-4C4C-AC43-3E658C362B9E}">
      <dgm:prSet/>
      <dgm:spPr/>
      <dgm:t>
        <a:bodyPr/>
        <a:lstStyle/>
        <a:p>
          <a:r>
            <a:rPr lang="en-US" b="0" i="0">
              <a:solidFill>
                <a:schemeClr val="bg1"/>
              </a:solidFill>
            </a:rPr>
            <a:t>2. </a:t>
          </a:r>
          <a:r>
            <a:rPr lang="zh-CN" b="0" i="0">
              <a:solidFill>
                <a:schemeClr val="bg1"/>
              </a:solidFill>
            </a:rPr>
            <a:t>健全公共安全体系，加快社会治安防控体系建设。</a:t>
          </a:r>
          <a:endParaRPr lang="zh-CN">
            <a:solidFill>
              <a:schemeClr val="bg1"/>
            </a:solidFill>
          </a:endParaRPr>
        </a:p>
      </dgm:t>
    </dgm:pt>
    <dgm:pt modelId="{23B784AB-F73E-4FD1-8D6F-45236E9D232A}" type="parTrans" cxnId="{B88DBAD3-9E5B-4A90-9567-42C833B4BEBB}">
      <dgm:prSet/>
      <dgm:spPr/>
      <dgm:t>
        <a:bodyPr/>
        <a:lstStyle/>
        <a:p>
          <a:endParaRPr lang="zh-CN" altLang="en-US"/>
        </a:p>
      </dgm:t>
    </dgm:pt>
    <dgm:pt modelId="{4656960E-4B84-4CB9-B5A2-8FAA26BE8E75}" type="sibTrans" cxnId="{B88DBAD3-9E5B-4A90-9567-42C833B4BEBB}">
      <dgm:prSet/>
      <dgm:spPr/>
      <dgm:t>
        <a:bodyPr/>
        <a:lstStyle/>
        <a:p>
          <a:endParaRPr lang="zh-CN" altLang="en-US"/>
        </a:p>
      </dgm:t>
    </dgm:pt>
    <dgm:pt modelId="{121CCF3D-4CA5-40B3-9089-694E92053DBE}">
      <dgm:prSet/>
      <dgm:spPr/>
      <dgm:t>
        <a:bodyPr/>
        <a:lstStyle/>
        <a:p>
          <a:r>
            <a:rPr lang="zh-CN" b="0" i="0">
              <a:solidFill>
                <a:schemeClr val="bg1"/>
              </a:solidFill>
            </a:rPr>
            <a:t>（</a:t>
          </a:r>
          <a:r>
            <a:rPr lang="en-US" b="0" i="0">
              <a:solidFill>
                <a:schemeClr val="bg1"/>
              </a:solidFill>
            </a:rPr>
            <a:t>1</a:t>
          </a:r>
          <a:r>
            <a:rPr lang="zh-CN" b="0" i="0">
              <a:solidFill>
                <a:schemeClr val="bg1"/>
              </a:solidFill>
            </a:rPr>
            <a:t>）坚决遏制重特大安全事故；</a:t>
          </a:r>
          <a:endParaRPr lang="zh-CN">
            <a:solidFill>
              <a:schemeClr val="bg1"/>
            </a:solidFill>
          </a:endParaRPr>
        </a:p>
      </dgm:t>
    </dgm:pt>
    <dgm:pt modelId="{6CB9B0B9-8B64-44BA-A912-E901E0B219C9}" type="parTrans" cxnId="{888230F0-03B0-4515-9597-15355710D4DB}">
      <dgm:prSet/>
      <dgm:spPr/>
      <dgm:t>
        <a:bodyPr/>
        <a:lstStyle/>
        <a:p>
          <a:endParaRPr lang="zh-CN" altLang="en-US"/>
        </a:p>
      </dgm:t>
    </dgm:pt>
    <dgm:pt modelId="{A934244F-7D8E-4244-A87E-9184A0D9908D}" type="sibTrans" cxnId="{888230F0-03B0-4515-9597-15355710D4DB}">
      <dgm:prSet/>
      <dgm:spPr/>
      <dgm:t>
        <a:bodyPr/>
        <a:lstStyle/>
        <a:p>
          <a:endParaRPr lang="zh-CN" altLang="en-US"/>
        </a:p>
      </dgm:t>
    </dgm:pt>
    <dgm:pt modelId="{2845D98C-A236-48D2-9169-FAF9503715BA}">
      <dgm:prSet/>
      <dgm:spPr/>
      <dgm:t>
        <a:bodyPr/>
        <a:lstStyle/>
        <a:p>
          <a:r>
            <a:rPr lang="zh-CN" b="0" i="0">
              <a:solidFill>
                <a:schemeClr val="bg1"/>
              </a:solidFill>
            </a:rPr>
            <a:t>（</a:t>
          </a:r>
          <a:r>
            <a:rPr lang="en-US" b="0" i="0">
              <a:solidFill>
                <a:schemeClr val="bg1"/>
              </a:solidFill>
            </a:rPr>
            <a:t>2</a:t>
          </a:r>
          <a:r>
            <a:rPr lang="zh-CN" b="0" i="0">
              <a:solidFill>
                <a:schemeClr val="bg1"/>
              </a:solidFill>
            </a:rPr>
            <a:t>）提升防灾减灾救灾能力；</a:t>
          </a:r>
          <a:endParaRPr lang="zh-CN">
            <a:solidFill>
              <a:schemeClr val="bg1"/>
            </a:solidFill>
          </a:endParaRPr>
        </a:p>
      </dgm:t>
    </dgm:pt>
    <dgm:pt modelId="{C6CF9B6F-B0A8-413F-BB7B-FB55172F3073}" type="parTrans" cxnId="{B1ED4EE2-301D-4A26-9D22-3E0590E1B653}">
      <dgm:prSet/>
      <dgm:spPr/>
      <dgm:t>
        <a:bodyPr/>
        <a:lstStyle/>
        <a:p>
          <a:endParaRPr lang="zh-CN" altLang="en-US"/>
        </a:p>
      </dgm:t>
    </dgm:pt>
    <dgm:pt modelId="{D730999F-A61E-4599-B571-5645C5EA7F19}" type="sibTrans" cxnId="{B1ED4EE2-301D-4A26-9D22-3E0590E1B653}">
      <dgm:prSet/>
      <dgm:spPr/>
      <dgm:t>
        <a:bodyPr/>
        <a:lstStyle/>
        <a:p>
          <a:endParaRPr lang="zh-CN" altLang="en-US"/>
        </a:p>
      </dgm:t>
    </dgm:pt>
    <dgm:pt modelId="{F27E72A6-F6F7-4550-B3AC-828B1F4091BB}">
      <dgm:prSet/>
      <dgm:spPr/>
      <dgm:t>
        <a:bodyPr/>
        <a:lstStyle/>
        <a:p>
          <a:r>
            <a:rPr kumimoji="1" lang="zh-CN" b="0" i="0">
              <a:solidFill>
                <a:schemeClr val="bg1"/>
              </a:solidFill>
            </a:rPr>
            <a:t>（</a:t>
          </a:r>
          <a:r>
            <a:rPr kumimoji="1" lang="en-US" b="0" i="0">
              <a:solidFill>
                <a:schemeClr val="bg1"/>
              </a:solidFill>
            </a:rPr>
            <a:t>3</a:t>
          </a:r>
          <a:r>
            <a:rPr kumimoji="1" lang="zh-CN" b="0" i="0">
              <a:solidFill>
                <a:schemeClr val="bg1"/>
              </a:solidFill>
            </a:rPr>
            <a:t>）加快建设社会防控体系：治安网络、防控网络</a:t>
          </a:r>
          <a:endParaRPr lang="zh-CN">
            <a:solidFill>
              <a:schemeClr val="bg1"/>
            </a:solidFill>
          </a:endParaRPr>
        </a:p>
      </dgm:t>
    </dgm:pt>
    <dgm:pt modelId="{4BBB3D3D-BABB-4791-AAF0-91EAE13DBBCA}" type="parTrans" cxnId="{20E584C9-4FAC-41C3-A9DC-FD8C79DA44EC}">
      <dgm:prSet/>
      <dgm:spPr/>
      <dgm:t>
        <a:bodyPr/>
        <a:lstStyle/>
        <a:p>
          <a:endParaRPr lang="zh-CN" altLang="en-US"/>
        </a:p>
      </dgm:t>
    </dgm:pt>
    <dgm:pt modelId="{AC09173D-3DD4-4AD6-AE4E-A236E34E542F}" type="sibTrans" cxnId="{20E584C9-4FAC-41C3-A9DC-FD8C79DA44EC}">
      <dgm:prSet/>
      <dgm:spPr/>
      <dgm:t>
        <a:bodyPr/>
        <a:lstStyle/>
        <a:p>
          <a:endParaRPr lang="zh-CN" altLang="en-US"/>
        </a:p>
      </dgm:t>
    </dgm:pt>
    <dgm:pt modelId="{FE017360-5C43-4B56-81EF-D692F819F55E}" type="pres">
      <dgm:prSet presAssocID="{FAECFEB6-20C8-4738-A2DD-1AC6373240CE}" presName="linear" presStyleCnt="0">
        <dgm:presLayoutVars>
          <dgm:animLvl val="lvl"/>
          <dgm:resizeHandles val="exact"/>
        </dgm:presLayoutVars>
      </dgm:prSet>
      <dgm:spPr/>
    </dgm:pt>
    <dgm:pt modelId="{59C092A4-CE88-497F-AC0F-B80F4627D633}" type="pres">
      <dgm:prSet presAssocID="{06307414-38CA-448F-A207-ADB40A9FC4AF}" presName="parentText" presStyleLbl="node1" presStyleIdx="0" presStyleCnt="8">
        <dgm:presLayoutVars>
          <dgm:chMax val="0"/>
          <dgm:bulletEnabled val="1"/>
        </dgm:presLayoutVars>
      </dgm:prSet>
      <dgm:spPr/>
    </dgm:pt>
    <dgm:pt modelId="{E8FACD65-FB5B-44A6-9CAF-B2805188A18C}" type="pres">
      <dgm:prSet presAssocID="{0299AFFB-2970-4776-80FE-022E8A15CF99}" presName="spacer" presStyleCnt="0"/>
      <dgm:spPr/>
    </dgm:pt>
    <dgm:pt modelId="{58AC3541-1ABA-4A68-B176-E587868DA055}" type="pres">
      <dgm:prSet presAssocID="{54379E6C-4403-4321-A356-C3D488992351}" presName="parentText" presStyleLbl="node1" presStyleIdx="1" presStyleCnt="8">
        <dgm:presLayoutVars>
          <dgm:chMax val="0"/>
          <dgm:bulletEnabled val="1"/>
        </dgm:presLayoutVars>
      </dgm:prSet>
      <dgm:spPr/>
    </dgm:pt>
    <dgm:pt modelId="{78C7D475-A898-43A8-8867-1DB047A42AE2}" type="pres">
      <dgm:prSet presAssocID="{0C4D4519-027D-44F6-8D14-D6A5E18F1A60}" presName="spacer" presStyleCnt="0"/>
      <dgm:spPr/>
    </dgm:pt>
    <dgm:pt modelId="{5DD2B416-57C4-42CC-9D9E-74CCDC265027}" type="pres">
      <dgm:prSet presAssocID="{525488AE-8250-45B9-9AB2-7A1C19C8B8E1}" presName="parentText" presStyleLbl="node1" presStyleIdx="2" presStyleCnt="8">
        <dgm:presLayoutVars>
          <dgm:chMax val="0"/>
          <dgm:bulletEnabled val="1"/>
        </dgm:presLayoutVars>
      </dgm:prSet>
      <dgm:spPr/>
    </dgm:pt>
    <dgm:pt modelId="{E059A0CB-5253-4408-A992-9860E0FEC993}" type="pres">
      <dgm:prSet presAssocID="{7E0E25AE-C7B9-4FB7-B81B-DCD8E435AA60}" presName="spacer" presStyleCnt="0"/>
      <dgm:spPr/>
    </dgm:pt>
    <dgm:pt modelId="{77C3D596-030C-4EF8-836C-5DE66AF96C50}" type="pres">
      <dgm:prSet presAssocID="{8F17FDC0-C22E-4D76-A473-6F7A3269C55C}" presName="parentText" presStyleLbl="node1" presStyleIdx="3" presStyleCnt="8">
        <dgm:presLayoutVars>
          <dgm:chMax val="0"/>
          <dgm:bulletEnabled val="1"/>
        </dgm:presLayoutVars>
      </dgm:prSet>
      <dgm:spPr/>
    </dgm:pt>
    <dgm:pt modelId="{82DE75B0-6427-43FE-AE50-2DA37EB668D3}" type="pres">
      <dgm:prSet presAssocID="{25375206-C535-49DE-9C8E-161009BB83EC}" presName="spacer" presStyleCnt="0"/>
      <dgm:spPr/>
    </dgm:pt>
    <dgm:pt modelId="{ABB44A04-1E79-4E56-B1BA-347BB3BBA27E}" type="pres">
      <dgm:prSet presAssocID="{4D0D0B5E-2673-4C4C-AC43-3E658C362B9E}" presName="parentText" presStyleLbl="node1" presStyleIdx="4" presStyleCnt="8">
        <dgm:presLayoutVars>
          <dgm:chMax val="0"/>
          <dgm:bulletEnabled val="1"/>
        </dgm:presLayoutVars>
      </dgm:prSet>
      <dgm:spPr/>
    </dgm:pt>
    <dgm:pt modelId="{981A2747-C16A-47CA-B10A-40263D140FD3}" type="pres">
      <dgm:prSet presAssocID="{4656960E-4B84-4CB9-B5A2-8FAA26BE8E75}" presName="spacer" presStyleCnt="0"/>
      <dgm:spPr/>
    </dgm:pt>
    <dgm:pt modelId="{8C3297FC-4938-429F-83DE-FC067795B79D}" type="pres">
      <dgm:prSet presAssocID="{121CCF3D-4CA5-40B3-9089-694E92053DBE}" presName="parentText" presStyleLbl="node1" presStyleIdx="5" presStyleCnt="8">
        <dgm:presLayoutVars>
          <dgm:chMax val="0"/>
          <dgm:bulletEnabled val="1"/>
        </dgm:presLayoutVars>
      </dgm:prSet>
      <dgm:spPr/>
    </dgm:pt>
    <dgm:pt modelId="{D9EDF71E-5385-405A-9121-6AA70D9AE42F}" type="pres">
      <dgm:prSet presAssocID="{A934244F-7D8E-4244-A87E-9184A0D9908D}" presName="spacer" presStyleCnt="0"/>
      <dgm:spPr/>
    </dgm:pt>
    <dgm:pt modelId="{166D3C8B-8105-4A69-AFDF-A53B6F3CDA01}" type="pres">
      <dgm:prSet presAssocID="{2845D98C-A236-48D2-9169-FAF9503715BA}" presName="parentText" presStyleLbl="node1" presStyleIdx="6" presStyleCnt="8">
        <dgm:presLayoutVars>
          <dgm:chMax val="0"/>
          <dgm:bulletEnabled val="1"/>
        </dgm:presLayoutVars>
      </dgm:prSet>
      <dgm:spPr/>
    </dgm:pt>
    <dgm:pt modelId="{C84A3C07-F971-4C5B-B051-809656F457EB}" type="pres">
      <dgm:prSet presAssocID="{D730999F-A61E-4599-B571-5645C5EA7F19}" presName="spacer" presStyleCnt="0"/>
      <dgm:spPr/>
    </dgm:pt>
    <dgm:pt modelId="{EA074415-E188-4E29-8B1A-3A6934A88E6C}" type="pres">
      <dgm:prSet presAssocID="{F27E72A6-F6F7-4550-B3AC-828B1F4091BB}" presName="parentText" presStyleLbl="node1" presStyleIdx="7" presStyleCnt="8">
        <dgm:presLayoutVars>
          <dgm:chMax val="0"/>
          <dgm:bulletEnabled val="1"/>
        </dgm:presLayoutVars>
      </dgm:prSet>
      <dgm:spPr/>
    </dgm:pt>
  </dgm:ptLst>
  <dgm:cxnLst>
    <dgm:cxn modelId="{D80DC60E-CD6D-4020-8B08-67E6E49F2D01}" type="presOf" srcId="{8F17FDC0-C22E-4D76-A473-6F7A3269C55C}" destId="{77C3D596-030C-4EF8-836C-5DE66AF96C50}" srcOrd="0" destOrd="0" presId="urn:microsoft.com/office/officeart/2005/8/layout/vList2"/>
    <dgm:cxn modelId="{E3205419-1191-41A3-8FAF-597753989912}" type="presOf" srcId="{525488AE-8250-45B9-9AB2-7A1C19C8B8E1}" destId="{5DD2B416-57C4-42CC-9D9E-74CCDC265027}" srcOrd="0" destOrd="0" presId="urn:microsoft.com/office/officeart/2005/8/layout/vList2"/>
    <dgm:cxn modelId="{83A6C726-E018-4169-BABB-493775A5F728}" type="presOf" srcId="{06307414-38CA-448F-A207-ADB40A9FC4AF}" destId="{59C092A4-CE88-497F-AC0F-B80F4627D633}" srcOrd="0" destOrd="0" presId="urn:microsoft.com/office/officeart/2005/8/layout/vList2"/>
    <dgm:cxn modelId="{56FA9B2E-5795-4486-AE26-23DC5C5FA563}" srcId="{FAECFEB6-20C8-4738-A2DD-1AC6373240CE}" destId="{8F17FDC0-C22E-4D76-A473-6F7A3269C55C}" srcOrd="3" destOrd="0" parTransId="{7F1E0060-E37A-4828-84FB-1C497D2EC4F8}" sibTransId="{25375206-C535-49DE-9C8E-161009BB83EC}"/>
    <dgm:cxn modelId="{BA6FBE32-2F38-4C26-9A65-D3605592ADDE}" type="presOf" srcId="{FAECFEB6-20C8-4738-A2DD-1AC6373240CE}" destId="{FE017360-5C43-4B56-81EF-D692F819F55E}" srcOrd="0" destOrd="0" presId="urn:microsoft.com/office/officeart/2005/8/layout/vList2"/>
    <dgm:cxn modelId="{24D50C46-7FB6-4849-BB3C-89909EF6D0D7}" type="presOf" srcId="{2845D98C-A236-48D2-9169-FAF9503715BA}" destId="{166D3C8B-8105-4A69-AFDF-A53B6F3CDA01}" srcOrd="0" destOrd="0" presId="urn:microsoft.com/office/officeart/2005/8/layout/vList2"/>
    <dgm:cxn modelId="{DBE20575-5371-4E2A-B509-593CD637D360}" type="presOf" srcId="{4D0D0B5E-2673-4C4C-AC43-3E658C362B9E}" destId="{ABB44A04-1E79-4E56-B1BA-347BB3BBA27E}" srcOrd="0" destOrd="0" presId="urn:microsoft.com/office/officeart/2005/8/layout/vList2"/>
    <dgm:cxn modelId="{9436608D-EA26-437E-A6BC-53A599D8820D}" type="presOf" srcId="{F27E72A6-F6F7-4550-B3AC-828B1F4091BB}" destId="{EA074415-E188-4E29-8B1A-3A6934A88E6C}" srcOrd="0" destOrd="0" presId="urn:microsoft.com/office/officeart/2005/8/layout/vList2"/>
    <dgm:cxn modelId="{0DBA9BA7-65B2-4D16-B246-1D97058F0A12}" srcId="{FAECFEB6-20C8-4738-A2DD-1AC6373240CE}" destId="{54379E6C-4403-4321-A356-C3D488992351}" srcOrd="1" destOrd="0" parTransId="{76BE3378-96F8-4E2A-8A6B-5994E43561BF}" sibTransId="{0C4D4519-027D-44F6-8D14-D6A5E18F1A60}"/>
    <dgm:cxn modelId="{FA4884B0-30C1-4B5C-955F-F97F4284FA5A}" srcId="{FAECFEB6-20C8-4738-A2DD-1AC6373240CE}" destId="{525488AE-8250-45B9-9AB2-7A1C19C8B8E1}" srcOrd="2" destOrd="0" parTransId="{720B638D-4316-4FC2-A57E-3C3A3E4C968C}" sibTransId="{7E0E25AE-C7B9-4FB7-B81B-DCD8E435AA60}"/>
    <dgm:cxn modelId="{20E584C9-4FAC-41C3-A9DC-FD8C79DA44EC}" srcId="{FAECFEB6-20C8-4738-A2DD-1AC6373240CE}" destId="{F27E72A6-F6F7-4550-B3AC-828B1F4091BB}" srcOrd="7" destOrd="0" parTransId="{4BBB3D3D-BABB-4791-AAF0-91EAE13DBBCA}" sibTransId="{AC09173D-3DD4-4AD6-AE4E-A236E34E542F}"/>
    <dgm:cxn modelId="{B88DBAD3-9E5B-4A90-9567-42C833B4BEBB}" srcId="{FAECFEB6-20C8-4738-A2DD-1AC6373240CE}" destId="{4D0D0B5E-2673-4C4C-AC43-3E658C362B9E}" srcOrd="4" destOrd="0" parTransId="{23B784AB-F73E-4FD1-8D6F-45236E9D232A}" sibTransId="{4656960E-4B84-4CB9-B5A2-8FAA26BE8E75}"/>
    <dgm:cxn modelId="{49D21ADD-DD8E-490F-9B0E-371936B84809}" srcId="{FAECFEB6-20C8-4738-A2DD-1AC6373240CE}" destId="{06307414-38CA-448F-A207-ADB40A9FC4AF}" srcOrd="0" destOrd="0" parTransId="{DCB35748-58C1-4C9A-B877-EBD63B417F97}" sibTransId="{0299AFFB-2970-4776-80FE-022E8A15CF99}"/>
    <dgm:cxn modelId="{B1ED4EE2-301D-4A26-9D22-3E0590E1B653}" srcId="{FAECFEB6-20C8-4738-A2DD-1AC6373240CE}" destId="{2845D98C-A236-48D2-9169-FAF9503715BA}" srcOrd="6" destOrd="0" parTransId="{C6CF9B6F-B0A8-413F-BB7B-FB55172F3073}" sibTransId="{D730999F-A61E-4599-B571-5645C5EA7F19}"/>
    <dgm:cxn modelId="{52BB40E9-896D-410E-A320-6017654B31B9}" type="presOf" srcId="{121CCF3D-4CA5-40B3-9089-694E92053DBE}" destId="{8C3297FC-4938-429F-83DE-FC067795B79D}" srcOrd="0" destOrd="0" presId="urn:microsoft.com/office/officeart/2005/8/layout/vList2"/>
    <dgm:cxn modelId="{888230F0-03B0-4515-9597-15355710D4DB}" srcId="{FAECFEB6-20C8-4738-A2DD-1AC6373240CE}" destId="{121CCF3D-4CA5-40B3-9089-694E92053DBE}" srcOrd="5" destOrd="0" parTransId="{6CB9B0B9-8B64-44BA-A912-E901E0B219C9}" sibTransId="{A934244F-7D8E-4244-A87E-9184A0D9908D}"/>
    <dgm:cxn modelId="{F8E8CAF9-E23B-4BCE-ABD0-95984C8E3F8C}" type="presOf" srcId="{54379E6C-4403-4321-A356-C3D488992351}" destId="{58AC3541-1ABA-4A68-B176-E587868DA055}" srcOrd="0" destOrd="0" presId="urn:microsoft.com/office/officeart/2005/8/layout/vList2"/>
    <dgm:cxn modelId="{54E92DA4-67C6-4FBB-B46E-84A94D54C6AE}" type="presParOf" srcId="{FE017360-5C43-4B56-81EF-D692F819F55E}" destId="{59C092A4-CE88-497F-AC0F-B80F4627D633}" srcOrd="0" destOrd="0" presId="urn:microsoft.com/office/officeart/2005/8/layout/vList2"/>
    <dgm:cxn modelId="{A7872ACD-F0B2-4E9D-93C5-A4F80D642D21}" type="presParOf" srcId="{FE017360-5C43-4B56-81EF-D692F819F55E}" destId="{E8FACD65-FB5B-44A6-9CAF-B2805188A18C}" srcOrd="1" destOrd="0" presId="urn:microsoft.com/office/officeart/2005/8/layout/vList2"/>
    <dgm:cxn modelId="{49CA44B9-7C08-4A25-81B5-CC30CA999495}" type="presParOf" srcId="{FE017360-5C43-4B56-81EF-D692F819F55E}" destId="{58AC3541-1ABA-4A68-B176-E587868DA055}" srcOrd="2" destOrd="0" presId="urn:microsoft.com/office/officeart/2005/8/layout/vList2"/>
    <dgm:cxn modelId="{C592CE68-90AB-4645-B136-B931BC69FAFA}" type="presParOf" srcId="{FE017360-5C43-4B56-81EF-D692F819F55E}" destId="{78C7D475-A898-43A8-8867-1DB047A42AE2}" srcOrd="3" destOrd="0" presId="urn:microsoft.com/office/officeart/2005/8/layout/vList2"/>
    <dgm:cxn modelId="{F2551695-969A-44E9-B1D6-8504E507601A}" type="presParOf" srcId="{FE017360-5C43-4B56-81EF-D692F819F55E}" destId="{5DD2B416-57C4-42CC-9D9E-74CCDC265027}" srcOrd="4" destOrd="0" presId="urn:microsoft.com/office/officeart/2005/8/layout/vList2"/>
    <dgm:cxn modelId="{BC578D84-C464-4D52-8935-AAFAF3E11809}" type="presParOf" srcId="{FE017360-5C43-4B56-81EF-D692F819F55E}" destId="{E059A0CB-5253-4408-A992-9860E0FEC993}" srcOrd="5" destOrd="0" presId="urn:microsoft.com/office/officeart/2005/8/layout/vList2"/>
    <dgm:cxn modelId="{B1F59E96-5502-4A8E-837C-B45F1C80A56B}" type="presParOf" srcId="{FE017360-5C43-4B56-81EF-D692F819F55E}" destId="{77C3D596-030C-4EF8-836C-5DE66AF96C50}" srcOrd="6" destOrd="0" presId="urn:microsoft.com/office/officeart/2005/8/layout/vList2"/>
    <dgm:cxn modelId="{D2FDF72A-2E16-4B76-ACAB-ACC94C540548}" type="presParOf" srcId="{FE017360-5C43-4B56-81EF-D692F819F55E}" destId="{82DE75B0-6427-43FE-AE50-2DA37EB668D3}" srcOrd="7" destOrd="0" presId="urn:microsoft.com/office/officeart/2005/8/layout/vList2"/>
    <dgm:cxn modelId="{D03F9EC3-A856-46E8-8BAB-09736D701F1D}" type="presParOf" srcId="{FE017360-5C43-4B56-81EF-D692F819F55E}" destId="{ABB44A04-1E79-4E56-B1BA-347BB3BBA27E}" srcOrd="8" destOrd="0" presId="urn:microsoft.com/office/officeart/2005/8/layout/vList2"/>
    <dgm:cxn modelId="{41C6F750-D09A-471B-AF95-E9618DE95D44}" type="presParOf" srcId="{FE017360-5C43-4B56-81EF-D692F819F55E}" destId="{981A2747-C16A-47CA-B10A-40263D140FD3}" srcOrd="9" destOrd="0" presId="urn:microsoft.com/office/officeart/2005/8/layout/vList2"/>
    <dgm:cxn modelId="{F9686CE5-9F0B-4E30-85FF-613D80205C97}" type="presParOf" srcId="{FE017360-5C43-4B56-81EF-D692F819F55E}" destId="{8C3297FC-4938-429F-83DE-FC067795B79D}" srcOrd="10" destOrd="0" presId="urn:microsoft.com/office/officeart/2005/8/layout/vList2"/>
    <dgm:cxn modelId="{EA0B53C8-C532-4E26-A85B-1BA1B5713048}" type="presParOf" srcId="{FE017360-5C43-4B56-81EF-D692F819F55E}" destId="{D9EDF71E-5385-405A-9121-6AA70D9AE42F}" srcOrd="11" destOrd="0" presId="urn:microsoft.com/office/officeart/2005/8/layout/vList2"/>
    <dgm:cxn modelId="{1975B905-2C70-4969-AB20-C1A54C13043A}" type="presParOf" srcId="{FE017360-5C43-4B56-81EF-D692F819F55E}" destId="{166D3C8B-8105-4A69-AFDF-A53B6F3CDA01}" srcOrd="12" destOrd="0" presId="urn:microsoft.com/office/officeart/2005/8/layout/vList2"/>
    <dgm:cxn modelId="{7BCBC482-E028-4CAD-93A6-8093021A5B75}" type="presParOf" srcId="{FE017360-5C43-4B56-81EF-D692F819F55E}" destId="{C84A3C07-F971-4C5B-B051-809656F457EB}" srcOrd="13" destOrd="0" presId="urn:microsoft.com/office/officeart/2005/8/layout/vList2"/>
    <dgm:cxn modelId="{1F99987C-2DE0-42A9-8C87-665AF0FEA39A}" type="presParOf" srcId="{FE017360-5C43-4B56-81EF-D692F819F55E}" destId="{EA074415-E188-4E29-8B1A-3A6934A88E6C}" srcOrd="1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70A6B99-0B1B-48BA-9009-968452FE696B}" type="doc">
      <dgm:prSet loTypeId="urn:microsoft.com/office/officeart/2008/layout/VerticalCurvedList" loCatId="list" qsTypeId="urn:microsoft.com/office/officeart/2005/8/quickstyle/simple1" qsCatId="simple" csTypeId="urn:microsoft.com/office/officeart/2005/8/colors/colorful1" csCatId="colorful" phldr="1"/>
      <dgm:spPr/>
      <dgm:t>
        <a:bodyPr/>
        <a:lstStyle/>
        <a:p>
          <a:endParaRPr lang="zh-CN" altLang="en-US"/>
        </a:p>
      </dgm:t>
    </dgm:pt>
    <dgm:pt modelId="{76853A2A-81A0-4F49-8689-CEB9384E55AE}">
      <dgm:prSet phldrT="[文本]"/>
      <dgm:spPr/>
      <dgm:t>
        <a:bodyPr/>
        <a:lstStyle/>
        <a:p>
          <a:r>
            <a:rPr lang="zh-CN" altLang="en-US" dirty="0"/>
            <a:t>建设社会文明、促进社会和谐的理论</a:t>
          </a:r>
        </a:p>
      </dgm:t>
    </dgm:pt>
    <dgm:pt modelId="{1C7F6ADB-AA1B-4391-8211-F895CE1B9154}" type="parTrans" cxnId="{8232A568-D937-459B-AEAF-32BCBFD3213B}">
      <dgm:prSet/>
      <dgm:spPr/>
      <dgm:t>
        <a:bodyPr/>
        <a:lstStyle/>
        <a:p>
          <a:endParaRPr lang="zh-CN" altLang="en-US"/>
        </a:p>
      </dgm:t>
    </dgm:pt>
    <dgm:pt modelId="{36474FC0-C7CA-4EE8-9C80-7553CB12EDE1}" type="sibTrans" cxnId="{8232A568-D937-459B-AEAF-32BCBFD3213B}">
      <dgm:prSet/>
      <dgm:spPr/>
      <dgm:t>
        <a:bodyPr/>
        <a:lstStyle/>
        <a:p>
          <a:endParaRPr lang="zh-CN" altLang="en-US"/>
        </a:p>
      </dgm:t>
    </dgm:pt>
    <dgm:pt modelId="{EABED2C1-2CCE-446A-A31E-1F95AC8C8200}">
      <dgm:prSet phldrT="[文本]"/>
      <dgm:spPr/>
      <dgm:t>
        <a:bodyPr/>
        <a:lstStyle/>
        <a:p>
          <a:r>
            <a:rPr lang="zh-CN" altLang="en-US" dirty="0"/>
            <a:t>在发展中保障和改善民生的理论</a:t>
          </a:r>
        </a:p>
      </dgm:t>
    </dgm:pt>
    <dgm:pt modelId="{80A57B60-2CBC-4332-8FAB-2EA2B0C0523E}" type="parTrans" cxnId="{2885B626-E305-4E0C-8777-F6BAFC4D2D9C}">
      <dgm:prSet/>
      <dgm:spPr/>
      <dgm:t>
        <a:bodyPr/>
        <a:lstStyle/>
        <a:p>
          <a:endParaRPr lang="zh-CN" altLang="en-US"/>
        </a:p>
      </dgm:t>
    </dgm:pt>
    <dgm:pt modelId="{5ABDEE70-E390-4501-BAE6-169140E06D09}" type="sibTrans" cxnId="{2885B626-E305-4E0C-8777-F6BAFC4D2D9C}">
      <dgm:prSet/>
      <dgm:spPr/>
      <dgm:t>
        <a:bodyPr/>
        <a:lstStyle/>
        <a:p>
          <a:endParaRPr lang="zh-CN" altLang="en-US"/>
        </a:p>
      </dgm:t>
    </dgm:pt>
    <dgm:pt modelId="{3FE60A52-D3C8-4CAF-B6B6-A813954032C6}">
      <dgm:prSet phldrT="[文本]"/>
      <dgm:spPr/>
      <dgm:t>
        <a:bodyPr/>
        <a:lstStyle/>
        <a:p>
          <a:r>
            <a:rPr lang="zh-CN" altLang="en-US" dirty="0"/>
            <a:t>促进社会公平正义的理论</a:t>
          </a:r>
        </a:p>
      </dgm:t>
    </dgm:pt>
    <dgm:pt modelId="{7EF04F23-85C4-401B-956F-31EDD73CFB2C}" type="parTrans" cxnId="{392A2B27-BEE5-486E-B575-C8BC7154BA5E}">
      <dgm:prSet/>
      <dgm:spPr/>
      <dgm:t>
        <a:bodyPr/>
        <a:lstStyle/>
        <a:p>
          <a:endParaRPr lang="zh-CN" altLang="en-US"/>
        </a:p>
      </dgm:t>
    </dgm:pt>
    <dgm:pt modelId="{17C60E08-1761-4F91-9A1A-5948318B8B8B}" type="sibTrans" cxnId="{392A2B27-BEE5-486E-B575-C8BC7154BA5E}">
      <dgm:prSet/>
      <dgm:spPr/>
      <dgm:t>
        <a:bodyPr/>
        <a:lstStyle/>
        <a:p>
          <a:endParaRPr lang="zh-CN" altLang="en-US"/>
        </a:p>
      </dgm:t>
    </dgm:pt>
    <dgm:pt modelId="{09E13486-B6D1-4BE3-A817-2A60349587F2}">
      <dgm:prSet phldrT="[文本]"/>
      <dgm:spPr/>
      <dgm:t>
        <a:bodyPr/>
        <a:lstStyle/>
        <a:p>
          <a:r>
            <a:rPr lang="zh-CN" altLang="en-US" dirty="0"/>
            <a:t>精准扶贫的理论</a:t>
          </a:r>
        </a:p>
      </dgm:t>
    </dgm:pt>
    <dgm:pt modelId="{750A0A22-A33F-4317-91AC-4C29D0B0319A}" type="parTrans" cxnId="{952A6802-A9C1-4997-AE63-C2E613D716FB}">
      <dgm:prSet/>
      <dgm:spPr/>
      <dgm:t>
        <a:bodyPr/>
        <a:lstStyle/>
        <a:p>
          <a:endParaRPr lang="zh-CN" altLang="en-US"/>
        </a:p>
      </dgm:t>
    </dgm:pt>
    <dgm:pt modelId="{A3C101D1-45A5-406C-8432-26283CCF61E3}" type="sibTrans" cxnId="{952A6802-A9C1-4997-AE63-C2E613D716FB}">
      <dgm:prSet/>
      <dgm:spPr/>
      <dgm:t>
        <a:bodyPr/>
        <a:lstStyle/>
        <a:p>
          <a:endParaRPr lang="zh-CN" altLang="en-US"/>
        </a:p>
      </dgm:t>
    </dgm:pt>
    <dgm:pt modelId="{44C8B824-4898-4F96-8470-72310649B2B2}">
      <dgm:prSet phldrT="[文本]"/>
      <dgm:spPr/>
      <dgm:t>
        <a:bodyPr/>
        <a:lstStyle/>
        <a:p>
          <a:r>
            <a:rPr lang="zh-CN" altLang="en-US" dirty="0"/>
            <a:t>加强和创新社会治理的理论</a:t>
          </a:r>
        </a:p>
      </dgm:t>
    </dgm:pt>
    <dgm:pt modelId="{9AB91DB3-401D-4FF4-AF98-F483E1357BD8}" type="parTrans" cxnId="{3D339391-321C-4EE8-A160-A3194F9B60B1}">
      <dgm:prSet/>
      <dgm:spPr/>
      <dgm:t>
        <a:bodyPr/>
        <a:lstStyle/>
        <a:p>
          <a:endParaRPr lang="zh-CN" altLang="en-US"/>
        </a:p>
      </dgm:t>
    </dgm:pt>
    <dgm:pt modelId="{1AD7C6D3-B108-4AC1-ACC6-DF8EACFDCB85}" type="sibTrans" cxnId="{3D339391-321C-4EE8-A160-A3194F9B60B1}">
      <dgm:prSet/>
      <dgm:spPr/>
      <dgm:t>
        <a:bodyPr/>
        <a:lstStyle/>
        <a:p>
          <a:endParaRPr lang="zh-CN" altLang="en-US"/>
        </a:p>
      </dgm:t>
    </dgm:pt>
    <dgm:pt modelId="{1E8639F5-A13C-46D9-B277-DBC4B96BCCA9}">
      <dgm:prSet phldrT="[文本]"/>
      <dgm:spPr/>
      <dgm:t>
        <a:bodyPr/>
        <a:lstStyle/>
        <a:p>
          <a:r>
            <a:rPr lang="zh-CN" altLang="en-US" dirty="0"/>
            <a:t>坚持总体国家安全观的理论</a:t>
          </a:r>
        </a:p>
      </dgm:t>
    </dgm:pt>
    <dgm:pt modelId="{40698E9B-C555-4E06-A7C0-900F8091343D}" type="parTrans" cxnId="{CB439551-2D76-4416-8DDA-61D99C9B5312}">
      <dgm:prSet/>
      <dgm:spPr/>
      <dgm:t>
        <a:bodyPr/>
        <a:lstStyle/>
        <a:p>
          <a:endParaRPr lang="zh-CN" altLang="en-US"/>
        </a:p>
      </dgm:t>
    </dgm:pt>
    <dgm:pt modelId="{E85AFD4D-7515-48A5-BCFF-81004E0AEA9E}" type="sibTrans" cxnId="{CB439551-2D76-4416-8DDA-61D99C9B5312}">
      <dgm:prSet/>
      <dgm:spPr/>
      <dgm:t>
        <a:bodyPr/>
        <a:lstStyle/>
        <a:p>
          <a:endParaRPr lang="zh-CN" altLang="en-US"/>
        </a:p>
      </dgm:t>
    </dgm:pt>
    <dgm:pt modelId="{C5E52ADE-5035-4A12-AE91-75F06EDDCF62}" type="pres">
      <dgm:prSet presAssocID="{470A6B99-0B1B-48BA-9009-968452FE696B}" presName="Name0" presStyleCnt="0">
        <dgm:presLayoutVars>
          <dgm:chMax val="7"/>
          <dgm:chPref val="7"/>
          <dgm:dir/>
        </dgm:presLayoutVars>
      </dgm:prSet>
      <dgm:spPr/>
    </dgm:pt>
    <dgm:pt modelId="{B4D7C34A-56D7-4999-A93E-64D047883702}" type="pres">
      <dgm:prSet presAssocID="{470A6B99-0B1B-48BA-9009-968452FE696B}" presName="Name1" presStyleCnt="0"/>
      <dgm:spPr/>
    </dgm:pt>
    <dgm:pt modelId="{75C417A7-09B6-4035-B9DB-DE617FCBCE12}" type="pres">
      <dgm:prSet presAssocID="{470A6B99-0B1B-48BA-9009-968452FE696B}" presName="cycle" presStyleCnt="0"/>
      <dgm:spPr/>
    </dgm:pt>
    <dgm:pt modelId="{B7843675-D8F3-460C-9875-160CF2848908}" type="pres">
      <dgm:prSet presAssocID="{470A6B99-0B1B-48BA-9009-968452FE696B}" presName="srcNode" presStyleLbl="node1" presStyleIdx="0" presStyleCnt="6"/>
      <dgm:spPr/>
    </dgm:pt>
    <dgm:pt modelId="{16D19CE9-1617-4C18-B8BA-17C80096C7BA}" type="pres">
      <dgm:prSet presAssocID="{470A6B99-0B1B-48BA-9009-968452FE696B}" presName="conn" presStyleLbl="parChTrans1D2" presStyleIdx="0" presStyleCnt="1"/>
      <dgm:spPr/>
    </dgm:pt>
    <dgm:pt modelId="{912750FB-6758-439A-A0E3-56F9E6A32C1F}" type="pres">
      <dgm:prSet presAssocID="{470A6B99-0B1B-48BA-9009-968452FE696B}" presName="extraNode" presStyleLbl="node1" presStyleIdx="0" presStyleCnt="6"/>
      <dgm:spPr/>
    </dgm:pt>
    <dgm:pt modelId="{9C8C5252-0106-4430-80C5-C848192856BB}" type="pres">
      <dgm:prSet presAssocID="{470A6B99-0B1B-48BA-9009-968452FE696B}" presName="dstNode" presStyleLbl="node1" presStyleIdx="0" presStyleCnt="6"/>
      <dgm:spPr/>
    </dgm:pt>
    <dgm:pt modelId="{2F11CD84-D9E8-4063-8958-BBD1E5CF816B}" type="pres">
      <dgm:prSet presAssocID="{76853A2A-81A0-4F49-8689-CEB9384E55AE}" presName="text_1" presStyleLbl="node1" presStyleIdx="0" presStyleCnt="6">
        <dgm:presLayoutVars>
          <dgm:bulletEnabled val="1"/>
        </dgm:presLayoutVars>
      </dgm:prSet>
      <dgm:spPr/>
    </dgm:pt>
    <dgm:pt modelId="{D56680D7-C195-450B-A03C-D942A5EF5D67}" type="pres">
      <dgm:prSet presAssocID="{76853A2A-81A0-4F49-8689-CEB9384E55AE}" presName="accent_1" presStyleCnt="0"/>
      <dgm:spPr/>
    </dgm:pt>
    <dgm:pt modelId="{AC29A9FD-ED97-43A1-9AD2-591A6631C606}" type="pres">
      <dgm:prSet presAssocID="{76853A2A-81A0-4F49-8689-CEB9384E55AE}" presName="accentRepeatNode" presStyleLbl="solidFgAcc1" presStyleIdx="0" presStyleCnt="6"/>
      <dgm:spPr/>
    </dgm:pt>
    <dgm:pt modelId="{876ED144-4C67-421C-809F-A65BA1A563D9}" type="pres">
      <dgm:prSet presAssocID="{EABED2C1-2CCE-446A-A31E-1F95AC8C8200}" presName="text_2" presStyleLbl="node1" presStyleIdx="1" presStyleCnt="6">
        <dgm:presLayoutVars>
          <dgm:bulletEnabled val="1"/>
        </dgm:presLayoutVars>
      </dgm:prSet>
      <dgm:spPr/>
    </dgm:pt>
    <dgm:pt modelId="{5A597E5A-0A00-4B18-8B0C-CD2E88295E76}" type="pres">
      <dgm:prSet presAssocID="{EABED2C1-2CCE-446A-A31E-1F95AC8C8200}" presName="accent_2" presStyleCnt="0"/>
      <dgm:spPr/>
    </dgm:pt>
    <dgm:pt modelId="{4719C99B-0B29-4384-98D8-0F6E3738A108}" type="pres">
      <dgm:prSet presAssocID="{EABED2C1-2CCE-446A-A31E-1F95AC8C8200}" presName="accentRepeatNode" presStyleLbl="solidFgAcc1" presStyleIdx="1" presStyleCnt="6"/>
      <dgm:spPr/>
    </dgm:pt>
    <dgm:pt modelId="{3B03399A-F457-403A-9F74-41803E07A373}" type="pres">
      <dgm:prSet presAssocID="{3FE60A52-D3C8-4CAF-B6B6-A813954032C6}" presName="text_3" presStyleLbl="node1" presStyleIdx="2" presStyleCnt="6">
        <dgm:presLayoutVars>
          <dgm:bulletEnabled val="1"/>
        </dgm:presLayoutVars>
      </dgm:prSet>
      <dgm:spPr/>
    </dgm:pt>
    <dgm:pt modelId="{5B6041FA-4A11-4DF5-9B5E-6DC410CB48FA}" type="pres">
      <dgm:prSet presAssocID="{3FE60A52-D3C8-4CAF-B6B6-A813954032C6}" presName="accent_3" presStyleCnt="0"/>
      <dgm:spPr/>
    </dgm:pt>
    <dgm:pt modelId="{3FF03790-DF7A-4201-B45C-A66E59FC0063}" type="pres">
      <dgm:prSet presAssocID="{3FE60A52-D3C8-4CAF-B6B6-A813954032C6}" presName="accentRepeatNode" presStyleLbl="solidFgAcc1" presStyleIdx="2" presStyleCnt="6"/>
      <dgm:spPr/>
    </dgm:pt>
    <dgm:pt modelId="{79197651-FE7E-42EE-8B8B-9E488B97DB30}" type="pres">
      <dgm:prSet presAssocID="{09E13486-B6D1-4BE3-A817-2A60349587F2}" presName="text_4" presStyleLbl="node1" presStyleIdx="3" presStyleCnt="6">
        <dgm:presLayoutVars>
          <dgm:bulletEnabled val="1"/>
        </dgm:presLayoutVars>
      </dgm:prSet>
      <dgm:spPr/>
    </dgm:pt>
    <dgm:pt modelId="{C72BC3C7-6B21-4244-A8FE-0CBF4DBD4951}" type="pres">
      <dgm:prSet presAssocID="{09E13486-B6D1-4BE3-A817-2A60349587F2}" presName="accent_4" presStyleCnt="0"/>
      <dgm:spPr/>
    </dgm:pt>
    <dgm:pt modelId="{6CDC6E0E-6F75-4458-A269-903C37E30394}" type="pres">
      <dgm:prSet presAssocID="{09E13486-B6D1-4BE3-A817-2A60349587F2}" presName="accentRepeatNode" presStyleLbl="solidFgAcc1" presStyleIdx="3" presStyleCnt="6"/>
      <dgm:spPr/>
    </dgm:pt>
    <dgm:pt modelId="{A485BC24-7514-4A2D-9740-34DAD6BD2960}" type="pres">
      <dgm:prSet presAssocID="{44C8B824-4898-4F96-8470-72310649B2B2}" presName="text_5" presStyleLbl="node1" presStyleIdx="4" presStyleCnt="6">
        <dgm:presLayoutVars>
          <dgm:bulletEnabled val="1"/>
        </dgm:presLayoutVars>
      </dgm:prSet>
      <dgm:spPr/>
    </dgm:pt>
    <dgm:pt modelId="{5220DAFD-8DE6-45EF-B4BA-B6AF85B938D9}" type="pres">
      <dgm:prSet presAssocID="{44C8B824-4898-4F96-8470-72310649B2B2}" presName="accent_5" presStyleCnt="0"/>
      <dgm:spPr/>
    </dgm:pt>
    <dgm:pt modelId="{B688CF77-C643-455A-89AF-62C464F045DC}" type="pres">
      <dgm:prSet presAssocID="{44C8B824-4898-4F96-8470-72310649B2B2}" presName="accentRepeatNode" presStyleLbl="solidFgAcc1" presStyleIdx="4" presStyleCnt="6"/>
      <dgm:spPr/>
    </dgm:pt>
    <dgm:pt modelId="{7667DE78-FF49-491A-84A4-32A83053623C}" type="pres">
      <dgm:prSet presAssocID="{1E8639F5-A13C-46D9-B277-DBC4B96BCCA9}" presName="text_6" presStyleLbl="node1" presStyleIdx="5" presStyleCnt="6">
        <dgm:presLayoutVars>
          <dgm:bulletEnabled val="1"/>
        </dgm:presLayoutVars>
      </dgm:prSet>
      <dgm:spPr/>
    </dgm:pt>
    <dgm:pt modelId="{ED4E001A-FE2F-43BE-8A7D-7E84FFF661DA}" type="pres">
      <dgm:prSet presAssocID="{1E8639F5-A13C-46D9-B277-DBC4B96BCCA9}" presName="accent_6" presStyleCnt="0"/>
      <dgm:spPr/>
    </dgm:pt>
    <dgm:pt modelId="{9043AA6A-85D4-497E-BB53-360626328028}" type="pres">
      <dgm:prSet presAssocID="{1E8639F5-A13C-46D9-B277-DBC4B96BCCA9}" presName="accentRepeatNode" presStyleLbl="solidFgAcc1" presStyleIdx="5" presStyleCnt="6"/>
      <dgm:spPr/>
    </dgm:pt>
  </dgm:ptLst>
  <dgm:cxnLst>
    <dgm:cxn modelId="{952A6802-A9C1-4997-AE63-C2E613D716FB}" srcId="{470A6B99-0B1B-48BA-9009-968452FE696B}" destId="{09E13486-B6D1-4BE3-A817-2A60349587F2}" srcOrd="3" destOrd="0" parTransId="{750A0A22-A33F-4317-91AC-4C29D0B0319A}" sibTransId="{A3C101D1-45A5-406C-8432-26283CCF61E3}"/>
    <dgm:cxn modelId="{2885B626-E305-4E0C-8777-F6BAFC4D2D9C}" srcId="{470A6B99-0B1B-48BA-9009-968452FE696B}" destId="{EABED2C1-2CCE-446A-A31E-1F95AC8C8200}" srcOrd="1" destOrd="0" parTransId="{80A57B60-2CBC-4332-8FAB-2EA2B0C0523E}" sibTransId="{5ABDEE70-E390-4501-BAE6-169140E06D09}"/>
    <dgm:cxn modelId="{392A2B27-BEE5-486E-B575-C8BC7154BA5E}" srcId="{470A6B99-0B1B-48BA-9009-968452FE696B}" destId="{3FE60A52-D3C8-4CAF-B6B6-A813954032C6}" srcOrd="2" destOrd="0" parTransId="{7EF04F23-85C4-401B-956F-31EDD73CFB2C}" sibTransId="{17C60E08-1761-4F91-9A1A-5948318B8B8B}"/>
    <dgm:cxn modelId="{8232A568-D937-459B-AEAF-32BCBFD3213B}" srcId="{470A6B99-0B1B-48BA-9009-968452FE696B}" destId="{76853A2A-81A0-4F49-8689-CEB9384E55AE}" srcOrd="0" destOrd="0" parTransId="{1C7F6ADB-AA1B-4391-8211-F895CE1B9154}" sibTransId="{36474FC0-C7CA-4EE8-9C80-7553CB12EDE1}"/>
    <dgm:cxn modelId="{F432426E-A159-47DD-A3FC-A3F723F3D8EA}" type="presOf" srcId="{3FE60A52-D3C8-4CAF-B6B6-A813954032C6}" destId="{3B03399A-F457-403A-9F74-41803E07A373}" srcOrd="0" destOrd="0" presId="urn:microsoft.com/office/officeart/2008/layout/VerticalCurvedList"/>
    <dgm:cxn modelId="{CB439551-2D76-4416-8DDA-61D99C9B5312}" srcId="{470A6B99-0B1B-48BA-9009-968452FE696B}" destId="{1E8639F5-A13C-46D9-B277-DBC4B96BCCA9}" srcOrd="5" destOrd="0" parTransId="{40698E9B-C555-4E06-A7C0-900F8091343D}" sibTransId="{E85AFD4D-7515-48A5-BCFF-81004E0AEA9E}"/>
    <dgm:cxn modelId="{D7CA9F51-AA5B-4A70-99BB-F01EF772DF19}" type="presOf" srcId="{470A6B99-0B1B-48BA-9009-968452FE696B}" destId="{C5E52ADE-5035-4A12-AE91-75F06EDDCF62}" srcOrd="0" destOrd="0" presId="urn:microsoft.com/office/officeart/2008/layout/VerticalCurvedList"/>
    <dgm:cxn modelId="{71D4297A-DF17-417B-8789-C769FC398E3A}" type="presOf" srcId="{1E8639F5-A13C-46D9-B277-DBC4B96BCCA9}" destId="{7667DE78-FF49-491A-84A4-32A83053623C}" srcOrd="0" destOrd="0" presId="urn:microsoft.com/office/officeart/2008/layout/VerticalCurvedList"/>
    <dgm:cxn modelId="{45C6685A-3FF4-4153-961C-E260699A6879}" type="presOf" srcId="{44C8B824-4898-4F96-8470-72310649B2B2}" destId="{A485BC24-7514-4A2D-9740-34DAD6BD2960}" srcOrd="0" destOrd="0" presId="urn:microsoft.com/office/officeart/2008/layout/VerticalCurvedList"/>
    <dgm:cxn modelId="{3D339391-321C-4EE8-A160-A3194F9B60B1}" srcId="{470A6B99-0B1B-48BA-9009-968452FE696B}" destId="{44C8B824-4898-4F96-8470-72310649B2B2}" srcOrd="4" destOrd="0" parTransId="{9AB91DB3-401D-4FF4-AF98-F483E1357BD8}" sibTransId="{1AD7C6D3-B108-4AC1-ACC6-DF8EACFDCB85}"/>
    <dgm:cxn modelId="{BD5883A0-D079-4C19-90FC-33163A12EFB0}" type="presOf" srcId="{36474FC0-C7CA-4EE8-9C80-7553CB12EDE1}" destId="{16D19CE9-1617-4C18-B8BA-17C80096C7BA}" srcOrd="0" destOrd="0" presId="urn:microsoft.com/office/officeart/2008/layout/VerticalCurvedList"/>
    <dgm:cxn modelId="{DA8C0EB5-F930-4DF4-8C53-78FA1EC85741}" type="presOf" srcId="{09E13486-B6D1-4BE3-A817-2A60349587F2}" destId="{79197651-FE7E-42EE-8B8B-9E488B97DB30}" srcOrd="0" destOrd="0" presId="urn:microsoft.com/office/officeart/2008/layout/VerticalCurvedList"/>
    <dgm:cxn modelId="{F83C73DD-A06E-4336-A5DF-BB93E31EF443}" type="presOf" srcId="{EABED2C1-2CCE-446A-A31E-1F95AC8C8200}" destId="{876ED144-4C67-421C-809F-A65BA1A563D9}" srcOrd="0" destOrd="0" presId="urn:microsoft.com/office/officeart/2008/layout/VerticalCurvedList"/>
    <dgm:cxn modelId="{5D804BF8-4F7F-464F-8867-044D87A1096D}" type="presOf" srcId="{76853A2A-81A0-4F49-8689-CEB9384E55AE}" destId="{2F11CD84-D9E8-4063-8958-BBD1E5CF816B}" srcOrd="0" destOrd="0" presId="urn:microsoft.com/office/officeart/2008/layout/VerticalCurvedList"/>
    <dgm:cxn modelId="{EBC19851-F466-4FB8-9615-E52753973BA9}" type="presParOf" srcId="{C5E52ADE-5035-4A12-AE91-75F06EDDCF62}" destId="{B4D7C34A-56D7-4999-A93E-64D047883702}" srcOrd="0" destOrd="0" presId="urn:microsoft.com/office/officeart/2008/layout/VerticalCurvedList"/>
    <dgm:cxn modelId="{C97D85DA-B38C-46A0-9C59-6B203C9CFCD9}" type="presParOf" srcId="{B4D7C34A-56D7-4999-A93E-64D047883702}" destId="{75C417A7-09B6-4035-B9DB-DE617FCBCE12}" srcOrd="0" destOrd="0" presId="urn:microsoft.com/office/officeart/2008/layout/VerticalCurvedList"/>
    <dgm:cxn modelId="{44B0137C-C625-4BEB-921D-C390AAE11479}" type="presParOf" srcId="{75C417A7-09B6-4035-B9DB-DE617FCBCE12}" destId="{B7843675-D8F3-460C-9875-160CF2848908}" srcOrd="0" destOrd="0" presId="urn:microsoft.com/office/officeart/2008/layout/VerticalCurvedList"/>
    <dgm:cxn modelId="{E11C8466-85C7-4961-A01F-BD14E671E6E1}" type="presParOf" srcId="{75C417A7-09B6-4035-B9DB-DE617FCBCE12}" destId="{16D19CE9-1617-4C18-B8BA-17C80096C7BA}" srcOrd="1" destOrd="0" presId="urn:microsoft.com/office/officeart/2008/layout/VerticalCurvedList"/>
    <dgm:cxn modelId="{9C5368D5-2D58-4430-9844-B2E95049528C}" type="presParOf" srcId="{75C417A7-09B6-4035-B9DB-DE617FCBCE12}" destId="{912750FB-6758-439A-A0E3-56F9E6A32C1F}" srcOrd="2" destOrd="0" presId="urn:microsoft.com/office/officeart/2008/layout/VerticalCurvedList"/>
    <dgm:cxn modelId="{244E6CB4-96D8-44F3-ACC9-7306644CFC98}" type="presParOf" srcId="{75C417A7-09B6-4035-B9DB-DE617FCBCE12}" destId="{9C8C5252-0106-4430-80C5-C848192856BB}" srcOrd="3" destOrd="0" presId="urn:microsoft.com/office/officeart/2008/layout/VerticalCurvedList"/>
    <dgm:cxn modelId="{E7399F93-1158-4807-851B-DBD4330790BE}" type="presParOf" srcId="{B4D7C34A-56D7-4999-A93E-64D047883702}" destId="{2F11CD84-D9E8-4063-8958-BBD1E5CF816B}" srcOrd="1" destOrd="0" presId="urn:microsoft.com/office/officeart/2008/layout/VerticalCurvedList"/>
    <dgm:cxn modelId="{18A4016A-A7DB-4459-AF25-B21D89CBCF95}" type="presParOf" srcId="{B4D7C34A-56D7-4999-A93E-64D047883702}" destId="{D56680D7-C195-450B-A03C-D942A5EF5D67}" srcOrd="2" destOrd="0" presId="urn:microsoft.com/office/officeart/2008/layout/VerticalCurvedList"/>
    <dgm:cxn modelId="{B5E7A9EF-6C95-46E4-9A79-FCADA12EEFAF}" type="presParOf" srcId="{D56680D7-C195-450B-A03C-D942A5EF5D67}" destId="{AC29A9FD-ED97-43A1-9AD2-591A6631C606}" srcOrd="0" destOrd="0" presId="urn:microsoft.com/office/officeart/2008/layout/VerticalCurvedList"/>
    <dgm:cxn modelId="{4FF5004A-A471-4C95-A10B-CA2663C940BD}" type="presParOf" srcId="{B4D7C34A-56D7-4999-A93E-64D047883702}" destId="{876ED144-4C67-421C-809F-A65BA1A563D9}" srcOrd="3" destOrd="0" presId="urn:microsoft.com/office/officeart/2008/layout/VerticalCurvedList"/>
    <dgm:cxn modelId="{33155CE0-85B4-480A-98E8-9331FBAAC0A7}" type="presParOf" srcId="{B4D7C34A-56D7-4999-A93E-64D047883702}" destId="{5A597E5A-0A00-4B18-8B0C-CD2E88295E76}" srcOrd="4" destOrd="0" presId="urn:microsoft.com/office/officeart/2008/layout/VerticalCurvedList"/>
    <dgm:cxn modelId="{71C5F290-2095-4184-9A64-B907438461A6}" type="presParOf" srcId="{5A597E5A-0A00-4B18-8B0C-CD2E88295E76}" destId="{4719C99B-0B29-4384-98D8-0F6E3738A108}" srcOrd="0" destOrd="0" presId="urn:microsoft.com/office/officeart/2008/layout/VerticalCurvedList"/>
    <dgm:cxn modelId="{DF56BED2-DB63-43BB-9FF9-201278494D8F}" type="presParOf" srcId="{B4D7C34A-56D7-4999-A93E-64D047883702}" destId="{3B03399A-F457-403A-9F74-41803E07A373}" srcOrd="5" destOrd="0" presId="urn:microsoft.com/office/officeart/2008/layout/VerticalCurvedList"/>
    <dgm:cxn modelId="{E5DD9B98-050C-4C36-981C-DC7B6E09F11E}" type="presParOf" srcId="{B4D7C34A-56D7-4999-A93E-64D047883702}" destId="{5B6041FA-4A11-4DF5-9B5E-6DC410CB48FA}" srcOrd="6" destOrd="0" presId="urn:microsoft.com/office/officeart/2008/layout/VerticalCurvedList"/>
    <dgm:cxn modelId="{0F71115E-D47D-4CAB-B89E-C31B7BE86A0F}" type="presParOf" srcId="{5B6041FA-4A11-4DF5-9B5E-6DC410CB48FA}" destId="{3FF03790-DF7A-4201-B45C-A66E59FC0063}" srcOrd="0" destOrd="0" presId="urn:microsoft.com/office/officeart/2008/layout/VerticalCurvedList"/>
    <dgm:cxn modelId="{81D3B01A-367A-4C12-AE08-478DB300FCBC}" type="presParOf" srcId="{B4D7C34A-56D7-4999-A93E-64D047883702}" destId="{79197651-FE7E-42EE-8B8B-9E488B97DB30}" srcOrd="7" destOrd="0" presId="urn:microsoft.com/office/officeart/2008/layout/VerticalCurvedList"/>
    <dgm:cxn modelId="{2F64491F-2E9F-4A5C-96C6-B866069BD4CE}" type="presParOf" srcId="{B4D7C34A-56D7-4999-A93E-64D047883702}" destId="{C72BC3C7-6B21-4244-A8FE-0CBF4DBD4951}" srcOrd="8" destOrd="0" presId="urn:microsoft.com/office/officeart/2008/layout/VerticalCurvedList"/>
    <dgm:cxn modelId="{B4ECC0C2-2CF9-4C9B-B0D1-E65EE1D5D580}" type="presParOf" srcId="{C72BC3C7-6B21-4244-A8FE-0CBF4DBD4951}" destId="{6CDC6E0E-6F75-4458-A269-903C37E30394}" srcOrd="0" destOrd="0" presId="urn:microsoft.com/office/officeart/2008/layout/VerticalCurvedList"/>
    <dgm:cxn modelId="{BC7CB297-DB41-42F1-96C9-F4DCD906C820}" type="presParOf" srcId="{B4D7C34A-56D7-4999-A93E-64D047883702}" destId="{A485BC24-7514-4A2D-9740-34DAD6BD2960}" srcOrd="9" destOrd="0" presId="urn:microsoft.com/office/officeart/2008/layout/VerticalCurvedList"/>
    <dgm:cxn modelId="{3A0BD341-605B-44E0-A391-0A076E73653E}" type="presParOf" srcId="{B4D7C34A-56D7-4999-A93E-64D047883702}" destId="{5220DAFD-8DE6-45EF-B4BA-B6AF85B938D9}" srcOrd="10" destOrd="0" presId="urn:microsoft.com/office/officeart/2008/layout/VerticalCurvedList"/>
    <dgm:cxn modelId="{713F8CD2-2392-49BA-8CC4-E01B17026F49}" type="presParOf" srcId="{5220DAFD-8DE6-45EF-B4BA-B6AF85B938D9}" destId="{B688CF77-C643-455A-89AF-62C464F045DC}" srcOrd="0" destOrd="0" presId="urn:microsoft.com/office/officeart/2008/layout/VerticalCurvedList"/>
    <dgm:cxn modelId="{5C9C5772-24DF-4980-AB16-33D4A0A5FAB3}" type="presParOf" srcId="{B4D7C34A-56D7-4999-A93E-64D047883702}" destId="{7667DE78-FF49-491A-84A4-32A83053623C}" srcOrd="11" destOrd="0" presId="urn:microsoft.com/office/officeart/2008/layout/VerticalCurvedList"/>
    <dgm:cxn modelId="{DF968B11-B23F-42C2-B708-E169AB24AA07}" type="presParOf" srcId="{B4D7C34A-56D7-4999-A93E-64D047883702}" destId="{ED4E001A-FE2F-43BE-8A7D-7E84FFF661DA}" srcOrd="12" destOrd="0" presId="urn:microsoft.com/office/officeart/2008/layout/VerticalCurvedList"/>
    <dgm:cxn modelId="{B99E1C6E-026D-4D08-A4DF-2839E92F4471}" type="presParOf" srcId="{ED4E001A-FE2F-43BE-8A7D-7E84FFF661DA}" destId="{9043AA6A-85D4-497E-BB53-360626328028}"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FCC5ABB8-6C99-4581-B6A8-E501689BDA05}"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zh-CN" altLang="en-US"/>
        </a:p>
      </dgm:t>
    </dgm:pt>
    <dgm:pt modelId="{CF238C00-47CD-49BE-903D-B66113F7C84A}">
      <dgm:prSet/>
      <dgm:spPr/>
      <dgm:t>
        <a:bodyPr/>
        <a:lstStyle/>
        <a:p>
          <a:r>
            <a:rPr lang="en-US" b="0" i="0"/>
            <a:t>3</a:t>
          </a:r>
          <a:r>
            <a:rPr lang="zh-CN" b="0" i="0"/>
            <a:t>、加强社会心理服务体系建设：</a:t>
          </a:r>
          <a:endParaRPr lang="zh-CN"/>
        </a:p>
      </dgm:t>
    </dgm:pt>
    <dgm:pt modelId="{5C6899A5-D668-4949-AB9E-573106E09D88}" type="parTrans" cxnId="{652BB1DF-0098-4A56-907F-8D4F8BF12E8E}">
      <dgm:prSet/>
      <dgm:spPr/>
      <dgm:t>
        <a:bodyPr/>
        <a:lstStyle/>
        <a:p>
          <a:endParaRPr lang="zh-CN" altLang="en-US"/>
        </a:p>
      </dgm:t>
    </dgm:pt>
    <dgm:pt modelId="{6A54C1EF-A37D-4C5D-A2D8-BDEDEDFB2834}" type="sibTrans" cxnId="{652BB1DF-0098-4A56-907F-8D4F8BF12E8E}">
      <dgm:prSet/>
      <dgm:spPr/>
      <dgm:t>
        <a:bodyPr/>
        <a:lstStyle/>
        <a:p>
          <a:endParaRPr lang="zh-CN" altLang="en-US"/>
        </a:p>
      </dgm:t>
    </dgm:pt>
    <dgm:pt modelId="{CE00DCBE-6714-4085-9477-128395A50943}">
      <dgm:prSet/>
      <dgm:spPr/>
      <dgm:t>
        <a:bodyPr/>
        <a:lstStyle/>
        <a:p>
          <a:r>
            <a:rPr lang="zh-CN" b="0" i="0"/>
            <a:t>（</a:t>
          </a:r>
          <a:r>
            <a:rPr lang="en-US" b="0" i="0"/>
            <a:t>1</a:t>
          </a:r>
          <a:r>
            <a:rPr lang="zh-CN" b="0" i="0"/>
            <a:t>）公民道德建设；</a:t>
          </a:r>
          <a:endParaRPr lang="zh-CN"/>
        </a:p>
      </dgm:t>
    </dgm:pt>
    <dgm:pt modelId="{7A15922D-DECB-4E08-97B0-63111EC700C4}" type="parTrans" cxnId="{E9AB3D3C-5189-4F71-81AA-60B2C2DC392B}">
      <dgm:prSet/>
      <dgm:spPr/>
      <dgm:t>
        <a:bodyPr/>
        <a:lstStyle/>
        <a:p>
          <a:endParaRPr lang="zh-CN" altLang="en-US"/>
        </a:p>
      </dgm:t>
    </dgm:pt>
    <dgm:pt modelId="{B7FC7644-E158-4443-8CD1-3F228C75F44B}" type="sibTrans" cxnId="{E9AB3D3C-5189-4F71-81AA-60B2C2DC392B}">
      <dgm:prSet/>
      <dgm:spPr/>
      <dgm:t>
        <a:bodyPr/>
        <a:lstStyle/>
        <a:p>
          <a:endParaRPr lang="zh-CN" altLang="en-US"/>
        </a:p>
      </dgm:t>
    </dgm:pt>
    <dgm:pt modelId="{19A210F4-E8C6-4EFF-815B-49B909B5E164}">
      <dgm:prSet/>
      <dgm:spPr/>
      <dgm:t>
        <a:bodyPr/>
        <a:lstStyle/>
        <a:p>
          <a:r>
            <a:rPr lang="zh-CN" b="0" i="0"/>
            <a:t>（</a:t>
          </a:r>
          <a:r>
            <a:rPr lang="en-US" b="0" i="0"/>
            <a:t>2</a:t>
          </a:r>
          <a:r>
            <a:rPr lang="zh-CN" b="0" i="0"/>
            <a:t>）社会心理服务体系；</a:t>
          </a:r>
          <a:endParaRPr lang="zh-CN"/>
        </a:p>
      </dgm:t>
    </dgm:pt>
    <dgm:pt modelId="{1C723C23-B03D-42E3-B594-20B7871A5473}" type="parTrans" cxnId="{2039DF0D-E837-40A7-85FA-F6E823635AC1}">
      <dgm:prSet/>
      <dgm:spPr/>
      <dgm:t>
        <a:bodyPr/>
        <a:lstStyle/>
        <a:p>
          <a:endParaRPr lang="zh-CN" altLang="en-US"/>
        </a:p>
      </dgm:t>
    </dgm:pt>
    <dgm:pt modelId="{63A19593-AB13-45F7-A72D-8453B429CCA8}" type="sibTrans" cxnId="{2039DF0D-E837-40A7-85FA-F6E823635AC1}">
      <dgm:prSet/>
      <dgm:spPr/>
      <dgm:t>
        <a:bodyPr/>
        <a:lstStyle/>
        <a:p>
          <a:endParaRPr lang="zh-CN" altLang="en-US"/>
        </a:p>
      </dgm:t>
    </dgm:pt>
    <dgm:pt modelId="{0B05F24E-2208-41E5-8BDE-598217E86FC9}">
      <dgm:prSet/>
      <dgm:spPr/>
      <dgm:t>
        <a:bodyPr/>
        <a:lstStyle/>
        <a:p>
          <a:r>
            <a:rPr lang="zh-CN" b="0" i="0"/>
            <a:t>（</a:t>
          </a:r>
          <a:r>
            <a:rPr lang="en-US" b="0" i="0"/>
            <a:t>3</a:t>
          </a:r>
          <a:r>
            <a:rPr lang="zh-CN" b="0" i="0"/>
            <a:t>）思想政治建设。</a:t>
          </a:r>
          <a:endParaRPr lang="zh-CN"/>
        </a:p>
      </dgm:t>
    </dgm:pt>
    <dgm:pt modelId="{53CF0E81-42A7-403C-93D8-E7A07EC32F2B}" type="parTrans" cxnId="{0703A79C-5710-4810-A1F5-1EBDBBEA10F3}">
      <dgm:prSet/>
      <dgm:spPr/>
      <dgm:t>
        <a:bodyPr/>
        <a:lstStyle/>
        <a:p>
          <a:endParaRPr lang="zh-CN" altLang="en-US"/>
        </a:p>
      </dgm:t>
    </dgm:pt>
    <dgm:pt modelId="{FA185F6D-9BCA-4962-92CD-5C8E099652C5}" type="sibTrans" cxnId="{0703A79C-5710-4810-A1F5-1EBDBBEA10F3}">
      <dgm:prSet/>
      <dgm:spPr/>
      <dgm:t>
        <a:bodyPr/>
        <a:lstStyle/>
        <a:p>
          <a:endParaRPr lang="zh-CN" altLang="en-US"/>
        </a:p>
      </dgm:t>
    </dgm:pt>
    <dgm:pt modelId="{E3F59F48-2D8E-418C-9FF9-14162DAB4D51}">
      <dgm:prSet/>
      <dgm:spPr/>
      <dgm:t>
        <a:bodyPr/>
        <a:lstStyle/>
        <a:p>
          <a:r>
            <a:rPr lang="en-US" b="0" i="0"/>
            <a:t>4</a:t>
          </a:r>
          <a:r>
            <a:rPr lang="zh-CN" b="0" i="0"/>
            <a:t>、加强社区治理体系建设：</a:t>
          </a:r>
          <a:endParaRPr lang="zh-CN"/>
        </a:p>
      </dgm:t>
    </dgm:pt>
    <dgm:pt modelId="{56B89AD4-C73B-44BD-BC80-508350CD1936}" type="parTrans" cxnId="{5C139072-AFBC-4F23-8B80-AF77F9288A29}">
      <dgm:prSet/>
      <dgm:spPr/>
      <dgm:t>
        <a:bodyPr/>
        <a:lstStyle/>
        <a:p>
          <a:endParaRPr lang="zh-CN" altLang="en-US"/>
        </a:p>
      </dgm:t>
    </dgm:pt>
    <dgm:pt modelId="{E3823646-5B40-47FF-A93A-23C07F044A37}" type="sibTrans" cxnId="{5C139072-AFBC-4F23-8B80-AF77F9288A29}">
      <dgm:prSet/>
      <dgm:spPr/>
      <dgm:t>
        <a:bodyPr/>
        <a:lstStyle/>
        <a:p>
          <a:endParaRPr lang="zh-CN" altLang="en-US"/>
        </a:p>
      </dgm:t>
    </dgm:pt>
    <dgm:pt modelId="{7EE80138-BA19-4583-AB2E-36F26F882C91}">
      <dgm:prSet/>
      <dgm:spPr/>
      <dgm:t>
        <a:bodyPr/>
        <a:lstStyle/>
        <a:p>
          <a:r>
            <a:rPr lang="zh-CN" b="0" i="0"/>
            <a:t>（</a:t>
          </a:r>
          <a:r>
            <a:rPr lang="en-US" b="0" i="0"/>
            <a:t>1</a:t>
          </a:r>
          <a:r>
            <a:rPr lang="zh-CN" b="0" i="0"/>
            <a:t>）推动社会治理重心向基层下移：最后一公里，街长。</a:t>
          </a:r>
          <a:endParaRPr lang="zh-CN"/>
        </a:p>
      </dgm:t>
    </dgm:pt>
    <dgm:pt modelId="{EDE0E3E1-D008-48DB-AB01-8B11F7B5B757}" type="parTrans" cxnId="{907F08F9-8CF1-4198-B14F-03A2A5FEF3FA}">
      <dgm:prSet/>
      <dgm:spPr/>
      <dgm:t>
        <a:bodyPr/>
        <a:lstStyle/>
        <a:p>
          <a:endParaRPr lang="zh-CN" altLang="en-US"/>
        </a:p>
      </dgm:t>
    </dgm:pt>
    <dgm:pt modelId="{BD3DA9CD-DDCE-46A8-A53E-FBA4882CD9AB}" type="sibTrans" cxnId="{907F08F9-8CF1-4198-B14F-03A2A5FEF3FA}">
      <dgm:prSet/>
      <dgm:spPr/>
      <dgm:t>
        <a:bodyPr/>
        <a:lstStyle/>
        <a:p>
          <a:endParaRPr lang="zh-CN" altLang="en-US"/>
        </a:p>
      </dgm:t>
    </dgm:pt>
    <dgm:pt modelId="{55654D1A-015C-4DE2-AA48-02E8FAD5B4BA}">
      <dgm:prSet/>
      <dgm:spPr/>
      <dgm:t>
        <a:bodyPr/>
        <a:lstStyle/>
        <a:p>
          <a:r>
            <a:rPr lang="zh-CN" b="0" i="0"/>
            <a:t>（</a:t>
          </a:r>
          <a:r>
            <a:rPr lang="en-US" b="0" i="0"/>
            <a:t>2</a:t>
          </a:r>
          <a:r>
            <a:rPr lang="zh-CN" b="0" i="0"/>
            <a:t>）发挥社会组织作用</a:t>
          </a:r>
          <a:endParaRPr lang="zh-CN"/>
        </a:p>
      </dgm:t>
    </dgm:pt>
    <dgm:pt modelId="{5088F05C-E6CC-4B33-B746-B455A4DDE9BF}" type="parTrans" cxnId="{FBA65AAE-6093-4C89-AED1-DA43AC7ABAB0}">
      <dgm:prSet/>
      <dgm:spPr/>
      <dgm:t>
        <a:bodyPr/>
        <a:lstStyle/>
        <a:p>
          <a:endParaRPr lang="zh-CN" altLang="en-US"/>
        </a:p>
      </dgm:t>
    </dgm:pt>
    <dgm:pt modelId="{F8F67E33-F91C-495B-A1CF-250D367A906C}" type="sibTrans" cxnId="{FBA65AAE-6093-4C89-AED1-DA43AC7ABAB0}">
      <dgm:prSet/>
      <dgm:spPr/>
      <dgm:t>
        <a:bodyPr/>
        <a:lstStyle/>
        <a:p>
          <a:endParaRPr lang="zh-CN" altLang="en-US"/>
        </a:p>
      </dgm:t>
    </dgm:pt>
    <dgm:pt modelId="{DF40D688-929C-41B1-A7AD-FBBABD931F8A}">
      <dgm:prSet/>
      <dgm:spPr/>
      <dgm:t>
        <a:bodyPr/>
        <a:lstStyle/>
        <a:p>
          <a:r>
            <a:rPr lang="zh-CN" b="0" i="0"/>
            <a:t>（</a:t>
          </a:r>
          <a:r>
            <a:rPr lang="en-US" b="0" i="0"/>
            <a:t>3</a:t>
          </a:r>
          <a:r>
            <a:rPr lang="zh-CN" b="0" i="0"/>
            <a:t>）实现政府治理和社会调节、居民自治良性互动。</a:t>
          </a:r>
          <a:endParaRPr lang="zh-CN"/>
        </a:p>
      </dgm:t>
    </dgm:pt>
    <dgm:pt modelId="{625B2A30-102D-44AF-AE36-DF7866A37D34}" type="parTrans" cxnId="{E8847999-005F-4F2F-AA44-3C0452805E99}">
      <dgm:prSet/>
      <dgm:spPr/>
      <dgm:t>
        <a:bodyPr/>
        <a:lstStyle/>
        <a:p>
          <a:endParaRPr lang="zh-CN" altLang="en-US"/>
        </a:p>
      </dgm:t>
    </dgm:pt>
    <dgm:pt modelId="{D0DB074C-281A-4E8B-9A92-BA7D7F4FCA3F}" type="sibTrans" cxnId="{E8847999-005F-4F2F-AA44-3C0452805E99}">
      <dgm:prSet/>
      <dgm:spPr/>
      <dgm:t>
        <a:bodyPr/>
        <a:lstStyle/>
        <a:p>
          <a:endParaRPr lang="zh-CN" altLang="en-US"/>
        </a:p>
      </dgm:t>
    </dgm:pt>
    <dgm:pt modelId="{AA03AC5A-AD17-4D90-915E-F8850D68E6C1}" type="pres">
      <dgm:prSet presAssocID="{FCC5ABB8-6C99-4581-B6A8-E501689BDA05}" presName="linear" presStyleCnt="0">
        <dgm:presLayoutVars>
          <dgm:animLvl val="lvl"/>
          <dgm:resizeHandles val="exact"/>
        </dgm:presLayoutVars>
      </dgm:prSet>
      <dgm:spPr/>
    </dgm:pt>
    <dgm:pt modelId="{147505D4-D295-4713-AF50-B0762DD6D7D5}" type="pres">
      <dgm:prSet presAssocID="{CF238C00-47CD-49BE-903D-B66113F7C84A}" presName="parentText" presStyleLbl="node1" presStyleIdx="0" presStyleCnt="8">
        <dgm:presLayoutVars>
          <dgm:chMax val="0"/>
          <dgm:bulletEnabled val="1"/>
        </dgm:presLayoutVars>
      </dgm:prSet>
      <dgm:spPr/>
    </dgm:pt>
    <dgm:pt modelId="{F71F60D7-39BE-450A-8797-6DBF16E41548}" type="pres">
      <dgm:prSet presAssocID="{6A54C1EF-A37D-4C5D-A2D8-BDEDEDFB2834}" presName="spacer" presStyleCnt="0"/>
      <dgm:spPr/>
    </dgm:pt>
    <dgm:pt modelId="{DE721ACF-22EC-4D21-A7F9-E9E6A80DDD9E}" type="pres">
      <dgm:prSet presAssocID="{CE00DCBE-6714-4085-9477-128395A50943}" presName="parentText" presStyleLbl="node1" presStyleIdx="1" presStyleCnt="8">
        <dgm:presLayoutVars>
          <dgm:chMax val="0"/>
          <dgm:bulletEnabled val="1"/>
        </dgm:presLayoutVars>
      </dgm:prSet>
      <dgm:spPr/>
    </dgm:pt>
    <dgm:pt modelId="{95D949F2-9214-4BDD-B204-033B2DAE6EE4}" type="pres">
      <dgm:prSet presAssocID="{B7FC7644-E158-4443-8CD1-3F228C75F44B}" presName="spacer" presStyleCnt="0"/>
      <dgm:spPr/>
    </dgm:pt>
    <dgm:pt modelId="{F4A09BB6-A44C-4707-8DA1-B59182802584}" type="pres">
      <dgm:prSet presAssocID="{19A210F4-E8C6-4EFF-815B-49B909B5E164}" presName="parentText" presStyleLbl="node1" presStyleIdx="2" presStyleCnt="8">
        <dgm:presLayoutVars>
          <dgm:chMax val="0"/>
          <dgm:bulletEnabled val="1"/>
        </dgm:presLayoutVars>
      </dgm:prSet>
      <dgm:spPr/>
    </dgm:pt>
    <dgm:pt modelId="{1B6E35DF-45DA-4B8C-B36C-5A2A2540D448}" type="pres">
      <dgm:prSet presAssocID="{63A19593-AB13-45F7-A72D-8453B429CCA8}" presName="spacer" presStyleCnt="0"/>
      <dgm:spPr/>
    </dgm:pt>
    <dgm:pt modelId="{ED529E6C-0A93-46CB-BD55-416CF6445FFA}" type="pres">
      <dgm:prSet presAssocID="{0B05F24E-2208-41E5-8BDE-598217E86FC9}" presName="parentText" presStyleLbl="node1" presStyleIdx="3" presStyleCnt="8">
        <dgm:presLayoutVars>
          <dgm:chMax val="0"/>
          <dgm:bulletEnabled val="1"/>
        </dgm:presLayoutVars>
      </dgm:prSet>
      <dgm:spPr/>
    </dgm:pt>
    <dgm:pt modelId="{8E40486C-9789-46D7-A66C-EF02EDA4FFCE}" type="pres">
      <dgm:prSet presAssocID="{FA185F6D-9BCA-4962-92CD-5C8E099652C5}" presName="spacer" presStyleCnt="0"/>
      <dgm:spPr/>
    </dgm:pt>
    <dgm:pt modelId="{20AD7A2C-6C06-44AB-8C1F-92D61CC7C6E1}" type="pres">
      <dgm:prSet presAssocID="{E3F59F48-2D8E-418C-9FF9-14162DAB4D51}" presName="parentText" presStyleLbl="node1" presStyleIdx="4" presStyleCnt="8">
        <dgm:presLayoutVars>
          <dgm:chMax val="0"/>
          <dgm:bulletEnabled val="1"/>
        </dgm:presLayoutVars>
      </dgm:prSet>
      <dgm:spPr/>
    </dgm:pt>
    <dgm:pt modelId="{7848BD6B-2222-4984-99E0-7868CA9898A7}" type="pres">
      <dgm:prSet presAssocID="{E3823646-5B40-47FF-A93A-23C07F044A37}" presName="spacer" presStyleCnt="0"/>
      <dgm:spPr/>
    </dgm:pt>
    <dgm:pt modelId="{0E4F9687-4395-4659-AB18-FAF02FB71960}" type="pres">
      <dgm:prSet presAssocID="{7EE80138-BA19-4583-AB2E-36F26F882C91}" presName="parentText" presStyleLbl="node1" presStyleIdx="5" presStyleCnt="8">
        <dgm:presLayoutVars>
          <dgm:chMax val="0"/>
          <dgm:bulletEnabled val="1"/>
        </dgm:presLayoutVars>
      </dgm:prSet>
      <dgm:spPr/>
    </dgm:pt>
    <dgm:pt modelId="{A7FFD0AB-325F-4205-A248-C11C6E6969F5}" type="pres">
      <dgm:prSet presAssocID="{BD3DA9CD-DDCE-46A8-A53E-FBA4882CD9AB}" presName="spacer" presStyleCnt="0"/>
      <dgm:spPr/>
    </dgm:pt>
    <dgm:pt modelId="{B449883C-C775-4937-A691-4F3C5F323BE3}" type="pres">
      <dgm:prSet presAssocID="{55654D1A-015C-4DE2-AA48-02E8FAD5B4BA}" presName="parentText" presStyleLbl="node1" presStyleIdx="6" presStyleCnt="8">
        <dgm:presLayoutVars>
          <dgm:chMax val="0"/>
          <dgm:bulletEnabled val="1"/>
        </dgm:presLayoutVars>
      </dgm:prSet>
      <dgm:spPr/>
    </dgm:pt>
    <dgm:pt modelId="{72FF0AC9-6A9F-4A2D-9408-91ACC6D9B610}" type="pres">
      <dgm:prSet presAssocID="{F8F67E33-F91C-495B-A1CF-250D367A906C}" presName="spacer" presStyleCnt="0"/>
      <dgm:spPr/>
    </dgm:pt>
    <dgm:pt modelId="{C96D21F8-43B1-42B8-A36D-F28DA54606EA}" type="pres">
      <dgm:prSet presAssocID="{DF40D688-929C-41B1-A7AD-FBBABD931F8A}" presName="parentText" presStyleLbl="node1" presStyleIdx="7" presStyleCnt="8">
        <dgm:presLayoutVars>
          <dgm:chMax val="0"/>
          <dgm:bulletEnabled val="1"/>
        </dgm:presLayoutVars>
      </dgm:prSet>
      <dgm:spPr/>
    </dgm:pt>
  </dgm:ptLst>
  <dgm:cxnLst>
    <dgm:cxn modelId="{2039DF0D-E837-40A7-85FA-F6E823635AC1}" srcId="{FCC5ABB8-6C99-4581-B6A8-E501689BDA05}" destId="{19A210F4-E8C6-4EFF-815B-49B909B5E164}" srcOrd="2" destOrd="0" parTransId="{1C723C23-B03D-42E3-B594-20B7871A5473}" sibTransId="{63A19593-AB13-45F7-A72D-8453B429CCA8}"/>
    <dgm:cxn modelId="{2F5F393A-850E-4CC9-97DE-A1C006885D8E}" type="presOf" srcId="{E3F59F48-2D8E-418C-9FF9-14162DAB4D51}" destId="{20AD7A2C-6C06-44AB-8C1F-92D61CC7C6E1}" srcOrd="0" destOrd="0" presId="urn:microsoft.com/office/officeart/2005/8/layout/vList2"/>
    <dgm:cxn modelId="{620D9D3A-244C-47F3-B7A5-9D8335F77B56}" type="presOf" srcId="{0B05F24E-2208-41E5-8BDE-598217E86FC9}" destId="{ED529E6C-0A93-46CB-BD55-416CF6445FFA}" srcOrd="0" destOrd="0" presId="urn:microsoft.com/office/officeart/2005/8/layout/vList2"/>
    <dgm:cxn modelId="{E9AB3D3C-5189-4F71-81AA-60B2C2DC392B}" srcId="{FCC5ABB8-6C99-4581-B6A8-E501689BDA05}" destId="{CE00DCBE-6714-4085-9477-128395A50943}" srcOrd="1" destOrd="0" parTransId="{7A15922D-DECB-4E08-97B0-63111EC700C4}" sibTransId="{B7FC7644-E158-4443-8CD1-3F228C75F44B}"/>
    <dgm:cxn modelId="{B3AD155F-8B72-44C3-9162-A85BBEF5E611}" type="presOf" srcId="{FCC5ABB8-6C99-4581-B6A8-E501689BDA05}" destId="{AA03AC5A-AD17-4D90-915E-F8850D68E6C1}" srcOrd="0" destOrd="0" presId="urn:microsoft.com/office/officeart/2005/8/layout/vList2"/>
    <dgm:cxn modelId="{5C139072-AFBC-4F23-8B80-AF77F9288A29}" srcId="{FCC5ABB8-6C99-4581-B6A8-E501689BDA05}" destId="{E3F59F48-2D8E-418C-9FF9-14162DAB4D51}" srcOrd="4" destOrd="0" parTransId="{56B89AD4-C73B-44BD-BC80-508350CD1936}" sibTransId="{E3823646-5B40-47FF-A93A-23C07F044A37}"/>
    <dgm:cxn modelId="{40294174-1065-4454-98D7-C32E74575027}" type="presOf" srcId="{DF40D688-929C-41B1-A7AD-FBBABD931F8A}" destId="{C96D21F8-43B1-42B8-A36D-F28DA54606EA}" srcOrd="0" destOrd="0" presId="urn:microsoft.com/office/officeart/2005/8/layout/vList2"/>
    <dgm:cxn modelId="{591CAF7A-92ED-4EEE-8557-250FAA1A3807}" type="presOf" srcId="{7EE80138-BA19-4583-AB2E-36F26F882C91}" destId="{0E4F9687-4395-4659-AB18-FAF02FB71960}" srcOrd="0" destOrd="0" presId="urn:microsoft.com/office/officeart/2005/8/layout/vList2"/>
    <dgm:cxn modelId="{BDE8D797-F616-4189-B48A-593490634C09}" type="presOf" srcId="{CE00DCBE-6714-4085-9477-128395A50943}" destId="{DE721ACF-22EC-4D21-A7F9-E9E6A80DDD9E}" srcOrd="0" destOrd="0" presId="urn:microsoft.com/office/officeart/2005/8/layout/vList2"/>
    <dgm:cxn modelId="{E8847999-005F-4F2F-AA44-3C0452805E99}" srcId="{FCC5ABB8-6C99-4581-B6A8-E501689BDA05}" destId="{DF40D688-929C-41B1-A7AD-FBBABD931F8A}" srcOrd="7" destOrd="0" parTransId="{625B2A30-102D-44AF-AE36-DF7866A37D34}" sibTransId="{D0DB074C-281A-4E8B-9A92-BA7D7F4FCA3F}"/>
    <dgm:cxn modelId="{0703A79C-5710-4810-A1F5-1EBDBBEA10F3}" srcId="{FCC5ABB8-6C99-4581-B6A8-E501689BDA05}" destId="{0B05F24E-2208-41E5-8BDE-598217E86FC9}" srcOrd="3" destOrd="0" parTransId="{53CF0E81-42A7-403C-93D8-E7A07EC32F2B}" sibTransId="{FA185F6D-9BCA-4962-92CD-5C8E099652C5}"/>
    <dgm:cxn modelId="{BBD1079F-EA85-4B7C-A02C-532E34EC5498}" type="presOf" srcId="{CF238C00-47CD-49BE-903D-B66113F7C84A}" destId="{147505D4-D295-4713-AF50-B0762DD6D7D5}" srcOrd="0" destOrd="0" presId="urn:microsoft.com/office/officeart/2005/8/layout/vList2"/>
    <dgm:cxn modelId="{FBA65AAE-6093-4C89-AED1-DA43AC7ABAB0}" srcId="{FCC5ABB8-6C99-4581-B6A8-E501689BDA05}" destId="{55654D1A-015C-4DE2-AA48-02E8FAD5B4BA}" srcOrd="6" destOrd="0" parTransId="{5088F05C-E6CC-4B33-B746-B455A4DDE9BF}" sibTransId="{F8F67E33-F91C-495B-A1CF-250D367A906C}"/>
    <dgm:cxn modelId="{52BF2BB3-514E-4B04-B532-788F99123D6D}" type="presOf" srcId="{55654D1A-015C-4DE2-AA48-02E8FAD5B4BA}" destId="{B449883C-C775-4937-A691-4F3C5F323BE3}" srcOrd="0" destOrd="0" presId="urn:microsoft.com/office/officeart/2005/8/layout/vList2"/>
    <dgm:cxn modelId="{27C65CB7-364C-4B40-98C6-B8781ED1F1B3}" type="presOf" srcId="{19A210F4-E8C6-4EFF-815B-49B909B5E164}" destId="{F4A09BB6-A44C-4707-8DA1-B59182802584}" srcOrd="0" destOrd="0" presId="urn:microsoft.com/office/officeart/2005/8/layout/vList2"/>
    <dgm:cxn modelId="{652BB1DF-0098-4A56-907F-8D4F8BF12E8E}" srcId="{FCC5ABB8-6C99-4581-B6A8-E501689BDA05}" destId="{CF238C00-47CD-49BE-903D-B66113F7C84A}" srcOrd="0" destOrd="0" parTransId="{5C6899A5-D668-4949-AB9E-573106E09D88}" sibTransId="{6A54C1EF-A37D-4C5D-A2D8-BDEDEDFB2834}"/>
    <dgm:cxn modelId="{907F08F9-8CF1-4198-B14F-03A2A5FEF3FA}" srcId="{FCC5ABB8-6C99-4581-B6A8-E501689BDA05}" destId="{7EE80138-BA19-4583-AB2E-36F26F882C91}" srcOrd="5" destOrd="0" parTransId="{EDE0E3E1-D008-48DB-AB01-8B11F7B5B757}" sibTransId="{BD3DA9CD-DDCE-46A8-A53E-FBA4882CD9AB}"/>
    <dgm:cxn modelId="{F5B3575D-FE54-4B2A-9921-E693F3D15141}" type="presParOf" srcId="{AA03AC5A-AD17-4D90-915E-F8850D68E6C1}" destId="{147505D4-D295-4713-AF50-B0762DD6D7D5}" srcOrd="0" destOrd="0" presId="urn:microsoft.com/office/officeart/2005/8/layout/vList2"/>
    <dgm:cxn modelId="{2FF9323A-AFEE-461C-AEF6-DCD0DB3D6E53}" type="presParOf" srcId="{AA03AC5A-AD17-4D90-915E-F8850D68E6C1}" destId="{F71F60D7-39BE-450A-8797-6DBF16E41548}" srcOrd="1" destOrd="0" presId="urn:microsoft.com/office/officeart/2005/8/layout/vList2"/>
    <dgm:cxn modelId="{B647BAA1-5B0A-4AD1-BE73-816B5C3468E6}" type="presParOf" srcId="{AA03AC5A-AD17-4D90-915E-F8850D68E6C1}" destId="{DE721ACF-22EC-4D21-A7F9-E9E6A80DDD9E}" srcOrd="2" destOrd="0" presId="urn:microsoft.com/office/officeart/2005/8/layout/vList2"/>
    <dgm:cxn modelId="{A76A9EAE-F87A-4D54-BB20-0EAA46A9947A}" type="presParOf" srcId="{AA03AC5A-AD17-4D90-915E-F8850D68E6C1}" destId="{95D949F2-9214-4BDD-B204-033B2DAE6EE4}" srcOrd="3" destOrd="0" presId="urn:microsoft.com/office/officeart/2005/8/layout/vList2"/>
    <dgm:cxn modelId="{6193DD15-D03D-4C1F-8959-A80BD68DCF72}" type="presParOf" srcId="{AA03AC5A-AD17-4D90-915E-F8850D68E6C1}" destId="{F4A09BB6-A44C-4707-8DA1-B59182802584}" srcOrd="4" destOrd="0" presId="urn:microsoft.com/office/officeart/2005/8/layout/vList2"/>
    <dgm:cxn modelId="{5E2E0E75-3460-4E0F-981F-22731D959BC4}" type="presParOf" srcId="{AA03AC5A-AD17-4D90-915E-F8850D68E6C1}" destId="{1B6E35DF-45DA-4B8C-B36C-5A2A2540D448}" srcOrd="5" destOrd="0" presId="urn:microsoft.com/office/officeart/2005/8/layout/vList2"/>
    <dgm:cxn modelId="{C92DF8BA-A00A-4400-9257-85443C51D4B5}" type="presParOf" srcId="{AA03AC5A-AD17-4D90-915E-F8850D68E6C1}" destId="{ED529E6C-0A93-46CB-BD55-416CF6445FFA}" srcOrd="6" destOrd="0" presId="urn:microsoft.com/office/officeart/2005/8/layout/vList2"/>
    <dgm:cxn modelId="{75556832-207B-49B5-BC0B-5730ECC173B8}" type="presParOf" srcId="{AA03AC5A-AD17-4D90-915E-F8850D68E6C1}" destId="{8E40486C-9789-46D7-A66C-EF02EDA4FFCE}" srcOrd="7" destOrd="0" presId="urn:microsoft.com/office/officeart/2005/8/layout/vList2"/>
    <dgm:cxn modelId="{D772EC2B-2AB9-42A4-B020-A9630BDC522C}" type="presParOf" srcId="{AA03AC5A-AD17-4D90-915E-F8850D68E6C1}" destId="{20AD7A2C-6C06-44AB-8C1F-92D61CC7C6E1}" srcOrd="8" destOrd="0" presId="urn:microsoft.com/office/officeart/2005/8/layout/vList2"/>
    <dgm:cxn modelId="{A7A22AE6-A330-4800-AF56-613A0869CCBC}" type="presParOf" srcId="{AA03AC5A-AD17-4D90-915E-F8850D68E6C1}" destId="{7848BD6B-2222-4984-99E0-7868CA9898A7}" srcOrd="9" destOrd="0" presId="urn:microsoft.com/office/officeart/2005/8/layout/vList2"/>
    <dgm:cxn modelId="{4882E160-35F0-4780-9EAA-3E8190AB3FEE}" type="presParOf" srcId="{AA03AC5A-AD17-4D90-915E-F8850D68E6C1}" destId="{0E4F9687-4395-4659-AB18-FAF02FB71960}" srcOrd="10" destOrd="0" presId="urn:microsoft.com/office/officeart/2005/8/layout/vList2"/>
    <dgm:cxn modelId="{944D622C-3B1C-4D65-BBC2-128D37FF681C}" type="presParOf" srcId="{AA03AC5A-AD17-4D90-915E-F8850D68E6C1}" destId="{A7FFD0AB-325F-4205-A248-C11C6E6969F5}" srcOrd="11" destOrd="0" presId="urn:microsoft.com/office/officeart/2005/8/layout/vList2"/>
    <dgm:cxn modelId="{D7319998-C59F-486F-BA6A-871E502C0587}" type="presParOf" srcId="{AA03AC5A-AD17-4D90-915E-F8850D68E6C1}" destId="{B449883C-C775-4937-A691-4F3C5F323BE3}" srcOrd="12" destOrd="0" presId="urn:microsoft.com/office/officeart/2005/8/layout/vList2"/>
    <dgm:cxn modelId="{3873A992-0C06-4D68-9AB5-D088329D7D70}" type="presParOf" srcId="{AA03AC5A-AD17-4D90-915E-F8850D68E6C1}" destId="{72FF0AC9-6A9F-4A2D-9408-91ACC6D9B610}" srcOrd="13" destOrd="0" presId="urn:microsoft.com/office/officeart/2005/8/layout/vList2"/>
    <dgm:cxn modelId="{366B00B3-03E0-46AF-9817-3CB04B97ED03}" type="presParOf" srcId="{AA03AC5A-AD17-4D90-915E-F8850D68E6C1}" destId="{C96D21F8-43B1-42B8-A36D-F28DA54606EA}" srcOrd="1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A6E96115-B144-4B65-B567-2FF6DE34032E}" type="doc">
      <dgm:prSet loTypeId="urn:microsoft.com/office/officeart/2005/8/layout/vList2" loCatId="list" qsTypeId="urn:microsoft.com/office/officeart/2005/8/quickstyle/simple1" qsCatId="simple" csTypeId="urn:microsoft.com/office/officeart/2005/8/colors/colorful4" csCatId="colorful" phldr="1"/>
      <dgm:spPr/>
      <dgm:t>
        <a:bodyPr/>
        <a:lstStyle/>
        <a:p>
          <a:endParaRPr lang="zh-CN" altLang="en-US"/>
        </a:p>
      </dgm:t>
    </dgm:pt>
    <dgm:pt modelId="{6BFB5435-5187-4610-BB08-1D091340DB7A}">
      <dgm:prSet phldrT="[文本]" custT="1"/>
      <dgm:spPr/>
      <dgm:t>
        <a:bodyPr/>
        <a:lstStyle/>
        <a:p>
          <a:r>
            <a:rPr lang="zh-CN" altLang="en-US" sz="2800" dirty="0"/>
            <a:t>赫鲁晓夫</a:t>
          </a:r>
        </a:p>
      </dgm:t>
    </dgm:pt>
    <dgm:pt modelId="{AF343E5F-29A4-426C-AD25-C141757AE19B}" type="parTrans" cxnId="{36CD6211-FC6E-46FD-A568-A8CD8D0AFD69}">
      <dgm:prSet/>
      <dgm:spPr/>
      <dgm:t>
        <a:bodyPr/>
        <a:lstStyle/>
        <a:p>
          <a:endParaRPr lang="zh-CN" altLang="en-US"/>
        </a:p>
      </dgm:t>
    </dgm:pt>
    <dgm:pt modelId="{A06D2057-F4DA-4975-ACDF-FC2CE6F92ECE}" type="sibTrans" cxnId="{36CD6211-FC6E-46FD-A568-A8CD8D0AFD69}">
      <dgm:prSet/>
      <dgm:spPr/>
      <dgm:t>
        <a:bodyPr/>
        <a:lstStyle/>
        <a:p>
          <a:endParaRPr lang="zh-CN" altLang="en-US"/>
        </a:p>
      </dgm:t>
    </dgm:pt>
    <dgm:pt modelId="{A302C4E3-2865-4C26-ABEE-50348E32375D}">
      <dgm:prSet phldrT="[文本]" custT="1"/>
      <dgm:spPr/>
      <dgm:t>
        <a:bodyPr/>
        <a:lstStyle/>
        <a:p>
          <a:r>
            <a:rPr lang="zh-CN" altLang="en-US" sz="2400" dirty="0"/>
            <a:t>否定丑化共产党及其领袖列宁、斯大林</a:t>
          </a:r>
        </a:p>
      </dgm:t>
    </dgm:pt>
    <dgm:pt modelId="{ECD6E6A0-35BA-4282-AD90-9920CBCDBDD0}" type="parTrans" cxnId="{78826F35-DBAD-4A2B-869F-B5C036F7181E}">
      <dgm:prSet/>
      <dgm:spPr/>
      <dgm:t>
        <a:bodyPr/>
        <a:lstStyle/>
        <a:p>
          <a:endParaRPr lang="zh-CN" altLang="en-US"/>
        </a:p>
      </dgm:t>
    </dgm:pt>
    <dgm:pt modelId="{B713FBB9-73AD-42B9-82B1-1BBA1CF4EB36}" type="sibTrans" cxnId="{78826F35-DBAD-4A2B-869F-B5C036F7181E}">
      <dgm:prSet/>
      <dgm:spPr/>
      <dgm:t>
        <a:bodyPr/>
        <a:lstStyle/>
        <a:p>
          <a:endParaRPr lang="zh-CN" altLang="en-US"/>
        </a:p>
      </dgm:t>
    </dgm:pt>
    <dgm:pt modelId="{184385B9-9FB4-4CC7-ABF2-0A89B62ED540}">
      <dgm:prSet phldrT="[文本]" custT="1"/>
      <dgm:spPr/>
      <dgm:t>
        <a:bodyPr/>
        <a:lstStyle/>
        <a:p>
          <a:r>
            <a:rPr lang="zh-CN" altLang="en-US" sz="2800" dirty="0"/>
            <a:t>戈尔巴乔夫</a:t>
          </a:r>
        </a:p>
      </dgm:t>
    </dgm:pt>
    <dgm:pt modelId="{CDA71EB2-9D41-42CF-9957-9150026396D7}" type="parTrans" cxnId="{C1060129-5415-4347-A8B3-42DAD00C4A3A}">
      <dgm:prSet/>
      <dgm:spPr/>
      <dgm:t>
        <a:bodyPr/>
        <a:lstStyle/>
        <a:p>
          <a:endParaRPr lang="zh-CN" altLang="en-US"/>
        </a:p>
      </dgm:t>
    </dgm:pt>
    <dgm:pt modelId="{C0F3C13E-C6CE-4E63-9841-E6BA7C9557DF}" type="sibTrans" cxnId="{C1060129-5415-4347-A8B3-42DAD00C4A3A}">
      <dgm:prSet/>
      <dgm:spPr/>
      <dgm:t>
        <a:bodyPr/>
        <a:lstStyle/>
        <a:p>
          <a:endParaRPr lang="zh-CN" altLang="en-US"/>
        </a:p>
      </dgm:t>
    </dgm:pt>
    <dgm:pt modelId="{6A87799D-FEC7-4F6D-A019-443A722DE849}">
      <dgm:prSet phldrT="[文本]" custT="1"/>
      <dgm:spPr/>
      <dgm:t>
        <a:bodyPr/>
        <a:lstStyle/>
        <a:p>
          <a:r>
            <a:rPr lang="zh-CN" altLang="en-US" sz="2400" dirty="0"/>
            <a:t>领导集团纵容、引领历史虚无主义风潮</a:t>
          </a:r>
        </a:p>
      </dgm:t>
    </dgm:pt>
    <dgm:pt modelId="{1EE32049-364B-409A-A48B-10F8ABCE42CA}" type="parTrans" cxnId="{6DE76F8B-59E0-4889-A77F-4D1234A80FE1}">
      <dgm:prSet/>
      <dgm:spPr/>
      <dgm:t>
        <a:bodyPr/>
        <a:lstStyle/>
        <a:p>
          <a:endParaRPr lang="zh-CN" altLang="en-US"/>
        </a:p>
      </dgm:t>
    </dgm:pt>
    <dgm:pt modelId="{8E104490-8928-43C8-A8A2-FD034AED834E}" type="sibTrans" cxnId="{6DE76F8B-59E0-4889-A77F-4D1234A80FE1}">
      <dgm:prSet/>
      <dgm:spPr/>
      <dgm:t>
        <a:bodyPr/>
        <a:lstStyle/>
        <a:p>
          <a:endParaRPr lang="zh-CN" altLang="en-US"/>
        </a:p>
      </dgm:t>
    </dgm:pt>
    <dgm:pt modelId="{CE1D02AC-D288-4910-AC83-ED994ADE4188}">
      <dgm:prSet phldrT="[文本]" custT="1"/>
      <dgm:spPr/>
      <dgm:t>
        <a:bodyPr/>
        <a:lstStyle/>
        <a:p>
          <a:r>
            <a:rPr lang="zh-CN" altLang="en-US" sz="2400" dirty="0"/>
            <a:t>否定丑化苏联革命</a:t>
          </a:r>
        </a:p>
      </dgm:t>
    </dgm:pt>
    <dgm:pt modelId="{0C2AA17C-57A2-411E-9BFA-EA55A027C4DF}" type="parTrans" cxnId="{9F33B63E-B84F-4BE2-9319-78C7074D5E06}">
      <dgm:prSet/>
      <dgm:spPr/>
      <dgm:t>
        <a:bodyPr/>
        <a:lstStyle/>
        <a:p>
          <a:endParaRPr lang="zh-CN" altLang="en-US"/>
        </a:p>
      </dgm:t>
    </dgm:pt>
    <dgm:pt modelId="{3B70454A-5588-4FE5-8CE2-5B62DC258EB1}" type="sibTrans" cxnId="{9F33B63E-B84F-4BE2-9319-78C7074D5E06}">
      <dgm:prSet/>
      <dgm:spPr/>
      <dgm:t>
        <a:bodyPr/>
        <a:lstStyle/>
        <a:p>
          <a:endParaRPr lang="zh-CN" altLang="en-US"/>
        </a:p>
      </dgm:t>
    </dgm:pt>
    <dgm:pt modelId="{5DB18E18-A649-4C94-BAC1-B9DC60CE0CB6}">
      <dgm:prSet phldrT="[文本]" custT="1"/>
      <dgm:spPr/>
      <dgm:t>
        <a:bodyPr/>
        <a:lstStyle/>
        <a:p>
          <a:r>
            <a:rPr lang="zh-CN" altLang="en-US" sz="2400" dirty="0"/>
            <a:t>否定建设</a:t>
          </a:r>
        </a:p>
      </dgm:t>
    </dgm:pt>
    <dgm:pt modelId="{B71324D8-4FB0-4EB1-BA73-0A2AF6764CDB}" type="parTrans" cxnId="{A52EE1C9-E0CC-4D52-8508-E8B862709127}">
      <dgm:prSet/>
      <dgm:spPr/>
      <dgm:t>
        <a:bodyPr/>
        <a:lstStyle/>
        <a:p>
          <a:endParaRPr lang="zh-CN" altLang="en-US"/>
        </a:p>
      </dgm:t>
    </dgm:pt>
    <dgm:pt modelId="{A6493D09-A3E3-4184-B60A-CF2020676872}" type="sibTrans" cxnId="{A52EE1C9-E0CC-4D52-8508-E8B862709127}">
      <dgm:prSet/>
      <dgm:spPr/>
      <dgm:t>
        <a:bodyPr/>
        <a:lstStyle/>
        <a:p>
          <a:endParaRPr lang="zh-CN" altLang="en-US"/>
        </a:p>
      </dgm:t>
    </dgm:pt>
    <dgm:pt modelId="{383165B8-ADA6-486D-99A0-78849AB25E80}">
      <dgm:prSet phldrT="[文本]" custT="1"/>
      <dgm:spPr/>
      <dgm:t>
        <a:bodyPr/>
        <a:lstStyle/>
        <a:p>
          <a:r>
            <a:rPr lang="zh-CN" altLang="en-US" sz="2400" dirty="0"/>
            <a:t>文化管理失控</a:t>
          </a:r>
        </a:p>
      </dgm:t>
    </dgm:pt>
    <dgm:pt modelId="{ABE40FDC-583E-4856-BD1C-9968A691267D}" type="parTrans" cxnId="{70FE9FA9-83EA-4A53-A3C3-E8BA83B35663}">
      <dgm:prSet/>
      <dgm:spPr/>
      <dgm:t>
        <a:bodyPr/>
        <a:lstStyle/>
        <a:p>
          <a:endParaRPr lang="zh-CN" altLang="en-US"/>
        </a:p>
      </dgm:t>
    </dgm:pt>
    <dgm:pt modelId="{6A51C0CB-6813-4FC2-A5FF-D595ECDF4AC9}" type="sibTrans" cxnId="{70FE9FA9-83EA-4A53-A3C3-E8BA83B35663}">
      <dgm:prSet/>
      <dgm:spPr/>
      <dgm:t>
        <a:bodyPr/>
        <a:lstStyle/>
        <a:p>
          <a:endParaRPr lang="zh-CN" altLang="en-US"/>
        </a:p>
      </dgm:t>
    </dgm:pt>
    <dgm:pt modelId="{A82AB359-06F8-417F-88F5-43E48AE04221}">
      <dgm:prSet phldrT="[文本]" custT="1"/>
      <dgm:spPr/>
      <dgm:t>
        <a:bodyPr/>
        <a:lstStyle/>
        <a:p>
          <a:r>
            <a:rPr lang="zh-CN" altLang="en-US" sz="2400" dirty="0"/>
            <a:t>自由经济改革（</a:t>
          </a:r>
          <a:r>
            <a:rPr lang="en-US" altLang="zh-CN" sz="2400" dirty="0"/>
            <a:t>1989-1991</a:t>
          </a:r>
          <a:r>
            <a:rPr lang="zh-CN" altLang="en-US" sz="2400" dirty="0"/>
            <a:t>）</a:t>
          </a:r>
        </a:p>
      </dgm:t>
    </dgm:pt>
    <dgm:pt modelId="{032B4660-6083-4C39-87AD-D2FF0775F6E9}" type="parTrans" cxnId="{91A72CA0-F885-4351-9C05-58284EA861AA}">
      <dgm:prSet/>
      <dgm:spPr/>
      <dgm:t>
        <a:bodyPr/>
        <a:lstStyle/>
        <a:p>
          <a:endParaRPr lang="zh-CN" altLang="en-US"/>
        </a:p>
      </dgm:t>
    </dgm:pt>
    <dgm:pt modelId="{7DBF8678-3F75-4CA0-BC5F-BC836A5E8971}" type="sibTrans" cxnId="{91A72CA0-F885-4351-9C05-58284EA861AA}">
      <dgm:prSet/>
      <dgm:spPr/>
      <dgm:t>
        <a:bodyPr/>
        <a:lstStyle/>
        <a:p>
          <a:endParaRPr lang="zh-CN" altLang="en-US"/>
        </a:p>
      </dgm:t>
    </dgm:pt>
    <dgm:pt modelId="{1BB93FEE-73D5-4B32-A62B-82C3385AF2B3}" type="pres">
      <dgm:prSet presAssocID="{A6E96115-B144-4B65-B567-2FF6DE34032E}" presName="linear" presStyleCnt="0">
        <dgm:presLayoutVars>
          <dgm:animLvl val="lvl"/>
          <dgm:resizeHandles val="exact"/>
        </dgm:presLayoutVars>
      </dgm:prSet>
      <dgm:spPr/>
    </dgm:pt>
    <dgm:pt modelId="{1F06DE23-2D50-427E-9071-D8EDFE34C640}" type="pres">
      <dgm:prSet presAssocID="{6BFB5435-5187-4610-BB08-1D091340DB7A}" presName="parentText" presStyleLbl="node1" presStyleIdx="0" presStyleCnt="2" custLinFactNeighborX="-16210" custLinFactNeighborY="-2604">
        <dgm:presLayoutVars>
          <dgm:chMax val="0"/>
          <dgm:bulletEnabled val="1"/>
        </dgm:presLayoutVars>
      </dgm:prSet>
      <dgm:spPr/>
    </dgm:pt>
    <dgm:pt modelId="{81BC79E0-3D24-492D-AB5F-E6DD6F4F5090}" type="pres">
      <dgm:prSet presAssocID="{6BFB5435-5187-4610-BB08-1D091340DB7A}" presName="childText" presStyleLbl="revTx" presStyleIdx="0" presStyleCnt="2">
        <dgm:presLayoutVars>
          <dgm:bulletEnabled val="1"/>
        </dgm:presLayoutVars>
      </dgm:prSet>
      <dgm:spPr/>
    </dgm:pt>
    <dgm:pt modelId="{71268B2E-A8E3-48F5-B32A-66DFD8AA2E51}" type="pres">
      <dgm:prSet presAssocID="{184385B9-9FB4-4CC7-ABF2-0A89B62ED540}" presName="parentText" presStyleLbl="node1" presStyleIdx="1" presStyleCnt="2">
        <dgm:presLayoutVars>
          <dgm:chMax val="0"/>
          <dgm:bulletEnabled val="1"/>
        </dgm:presLayoutVars>
      </dgm:prSet>
      <dgm:spPr/>
    </dgm:pt>
    <dgm:pt modelId="{6D22729C-1294-4C1A-8E2D-06ACCB7B25ED}" type="pres">
      <dgm:prSet presAssocID="{184385B9-9FB4-4CC7-ABF2-0A89B62ED540}" presName="childText" presStyleLbl="revTx" presStyleIdx="1" presStyleCnt="2">
        <dgm:presLayoutVars>
          <dgm:bulletEnabled val="1"/>
        </dgm:presLayoutVars>
      </dgm:prSet>
      <dgm:spPr/>
    </dgm:pt>
  </dgm:ptLst>
  <dgm:cxnLst>
    <dgm:cxn modelId="{36CD6211-FC6E-46FD-A568-A8CD8D0AFD69}" srcId="{A6E96115-B144-4B65-B567-2FF6DE34032E}" destId="{6BFB5435-5187-4610-BB08-1D091340DB7A}" srcOrd="0" destOrd="0" parTransId="{AF343E5F-29A4-426C-AD25-C141757AE19B}" sibTransId="{A06D2057-F4DA-4975-ACDF-FC2CE6F92ECE}"/>
    <dgm:cxn modelId="{C1060129-5415-4347-A8B3-42DAD00C4A3A}" srcId="{A6E96115-B144-4B65-B567-2FF6DE34032E}" destId="{184385B9-9FB4-4CC7-ABF2-0A89B62ED540}" srcOrd="1" destOrd="0" parTransId="{CDA71EB2-9D41-42CF-9957-9150026396D7}" sibTransId="{C0F3C13E-C6CE-4E63-9841-E6BA7C9557DF}"/>
    <dgm:cxn modelId="{78826F35-DBAD-4A2B-869F-B5C036F7181E}" srcId="{6BFB5435-5187-4610-BB08-1D091340DB7A}" destId="{A302C4E3-2865-4C26-ABEE-50348E32375D}" srcOrd="0" destOrd="0" parTransId="{ECD6E6A0-35BA-4282-AD90-9920CBCDBDD0}" sibTransId="{B713FBB9-73AD-42B9-82B1-1BBA1CF4EB36}"/>
    <dgm:cxn modelId="{9F33B63E-B84F-4BE2-9319-78C7074D5E06}" srcId="{6BFB5435-5187-4610-BB08-1D091340DB7A}" destId="{CE1D02AC-D288-4910-AC83-ED994ADE4188}" srcOrd="1" destOrd="0" parTransId="{0C2AA17C-57A2-411E-9BFA-EA55A027C4DF}" sibTransId="{3B70454A-5588-4FE5-8CE2-5B62DC258EB1}"/>
    <dgm:cxn modelId="{235A6181-8410-4FDF-89E2-D443903CEAB1}" type="presOf" srcId="{5DB18E18-A649-4C94-BAC1-B9DC60CE0CB6}" destId="{81BC79E0-3D24-492D-AB5F-E6DD6F4F5090}" srcOrd="0" destOrd="2" presId="urn:microsoft.com/office/officeart/2005/8/layout/vList2"/>
    <dgm:cxn modelId="{2C384982-4A4E-4495-A3B2-05AAE6F9C64C}" type="presOf" srcId="{A82AB359-06F8-417F-88F5-43E48AE04221}" destId="{6D22729C-1294-4C1A-8E2D-06ACCB7B25ED}" srcOrd="0" destOrd="1" presId="urn:microsoft.com/office/officeart/2005/8/layout/vList2"/>
    <dgm:cxn modelId="{7DC96B86-9A34-476E-A49C-E5B34C4592E9}" type="presOf" srcId="{A6E96115-B144-4B65-B567-2FF6DE34032E}" destId="{1BB93FEE-73D5-4B32-A62B-82C3385AF2B3}" srcOrd="0" destOrd="0" presId="urn:microsoft.com/office/officeart/2005/8/layout/vList2"/>
    <dgm:cxn modelId="{6DE76F8B-59E0-4889-A77F-4D1234A80FE1}" srcId="{184385B9-9FB4-4CC7-ABF2-0A89B62ED540}" destId="{6A87799D-FEC7-4F6D-A019-443A722DE849}" srcOrd="0" destOrd="0" parTransId="{1EE32049-364B-409A-A48B-10F8ABCE42CA}" sibTransId="{8E104490-8928-43C8-A8A2-FD034AED834E}"/>
    <dgm:cxn modelId="{7FE5E196-288B-4E1C-9891-D68077A234BC}" type="presOf" srcId="{383165B8-ADA6-486D-99A0-78849AB25E80}" destId="{6D22729C-1294-4C1A-8E2D-06ACCB7B25ED}" srcOrd="0" destOrd="2" presId="urn:microsoft.com/office/officeart/2005/8/layout/vList2"/>
    <dgm:cxn modelId="{91A72CA0-F885-4351-9C05-58284EA861AA}" srcId="{184385B9-9FB4-4CC7-ABF2-0A89B62ED540}" destId="{A82AB359-06F8-417F-88F5-43E48AE04221}" srcOrd="1" destOrd="0" parTransId="{032B4660-6083-4C39-87AD-D2FF0775F6E9}" sibTransId="{7DBF8678-3F75-4CA0-BC5F-BC836A5E8971}"/>
    <dgm:cxn modelId="{70FE9FA9-83EA-4A53-A3C3-E8BA83B35663}" srcId="{184385B9-9FB4-4CC7-ABF2-0A89B62ED540}" destId="{383165B8-ADA6-486D-99A0-78849AB25E80}" srcOrd="2" destOrd="0" parTransId="{ABE40FDC-583E-4856-BD1C-9968A691267D}" sibTransId="{6A51C0CB-6813-4FC2-A5FF-D595ECDF4AC9}"/>
    <dgm:cxn modelId="{5920D7AB-64D3-46FE-ADBF-B80C30A26D66}" type="presOf" srcId="{184385B9-9FB4-4CC7-ABF2-0A89B62ED540}" destId="{71268B2E-A8E3-48F5-B32A-66DFD8AA2E51}" srcOrd="0" destOrd="0" presId="urn:microsoft.com/office/officeart/2005/8/layout/vList2"/>
    <dgm:cxn modelId="{FB5A80BE-7C03-4BE0-967D-2B5A1645DD1C}" type="presOf" srcId="{A302C4E3-2865-4C26-ABEE-50348E32375D}" destId="{81BC79E0-3D24-492D-AB5F-E6DD6F4F5090}" srcOrd="0" destOrd="0" presId="urn:microsoft.com/office/officeart/2005/8/layout/vList2"/>
    <dgm:cxn modelId="{A52EE1C9-E0CC-4D52-8508-E8B862709127}" srcId="{6BFB5435-5187-4610-BB08-1D091340DB7A}" destId="{5DB18E18-A649-4C94-BAC1-B9DC60CE0CB6}" srcOrd="2" destOrd="0" parTransId="{B71324D8-4FB0-4EB1-BA73-0A2AF6764CDB}" sibTransId="{A6493D09-A3E3-4184-B60A-CF2020676872}"/>
    <dgm:cxn modelId="{787D44D5-084B-4D1C-8E3A-44C061400E9C}" type="presOf" srcId="{CE1D02AC-D288-4910-AC83-ED994ADE4188}" destId="{81BC79E0-3D24-492D-AB5F-E6DD6F4F5090}" srcOrd="0" destOrd="1" presId="urn:microsoft.com/office/officeart/2005/8/layout/vList2"/>
    <dgm:cxn modelId="{E6154BD6-2037-4993-B7F9-4C24DD0A26EF}" type="presOf" srcId="{6BFB5435-5187-4610-BB08-1D091340DB7A}" destId="{1F06DE23-2D50-427E-9071-D8EDFE34C640}" srcOrd="0" destOrd="0" presId="urn:microsoft.com/office/officeart/2005/8/layout/vList2"/>
    <dgm:cxn modelId="{991384FD-D6D8-4309-8D3E-0105D167682A}" type="presOf" srcId="{6A87799D-FEC7-4F6D-A019-443A722DE849}" destId="{6D22729C-1294-4C1A-8E2D-06ACCB7B25ED}" srcOrd="0" destOrd="0" presId="urn:microsoft.com/office/officeart/2005/8/layout/vList2"/>
    <dgm:cxn modelId="{4DEEF607-943A-433E-9F29-EBD2955F4F3D}" type="presParOf" srcId="{1BB93FEE-73D5-4B32-A62B-82C3385AF2B3}" destId="{1F06DE23-2D50-427E-9071-D8EDFE34C640}" srcOrd="0" destOrd="0" presId="urn:microsoft.com/office/officeart/2005/8/layout/vList2"/>
    <dgm:cxn modelId="{6A765F6B-3382-427B-BACE-74E199A6776F}" type="presParOf" srcId="{1BB93FEE-73D5-4B32-A62B-82C3385AF2B3}" destId="{81BC79E0-3D24-492D-AB5F-E6DD6F4F5090}" srcOrd="1" destOrd="0" presId="urn:microsoft.com/office/officeart/2005/8/layout/vList2"/>
    <dgm:cxn modelId="{997A3B0B-E1F1-45C2-A3D0-4C277C26249C}" type="presParOf" srcId="{1BB93FEE-73D5-4B32-A62B-82C3385AF2B3}" destId="{71268B2E-A8E3-48F5-B32A-66DFD8AA2E51}" srcOrd="2" destOrd="0" presId="urn:microsoft.com/office/officeart/2005/8/layout/vList2"/>
    <dgm:cxn modelId="{202E6B59-08D8-4B02-859C-9A6B858E29CF}" type="presParOf" srcId="{1BB93FEE-73D5-4B32-A62B-82C3385AF2B3}" destId="{6D22729C-1294-4C1A-8E2D-06ACCB7B25ED}"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DC9C8E0-E81A-684B-A801-6982785D7D58}" type="doc">
      <dgm:prSet loTypeId="urn:microsoft.com/office/officeart/2005/8/layout/cycle1" loCatId="" qsTypeId="urn:microsoft.com/office/officeart/2005/8/quickstyle/simple1" qsCatId="simple" csTypeId="urn:microsoft.com/office/officeart/2005/8/colors/accent1_2" csCatId="accent1" phldr="1"/>
      <dgm:spPr/>
      <dgm:t>
        <a:bodyPr/>
        <a:lstStyle/>
        <a:p>
          <a:endParaRPr lang="zh-CN" altLang="en-US"/>
        </a:p>
      </dgm:t>
    </dgm:pt>
    <dgm:pt modelId="{611D9787-8E70-1F43-8402-BACFF2BCF4C3}">
      <dgm:prSet phldrT="[文本]"/>
      <dgm:spPr/>
      <dgm:t>
        <a:bodyPr/>
        <a:lstStyle/>
        <a:p>
          <a:r>
            <a:rPr lang="zh-CN" altLang="en-US" dirty="0"/>
            <a:t>社会建设</a:t>
          </a:r>
        </a:p>
      </dgm:t>
    </dgm:pt>
    <dgm:pt modelId="{451107E1-A814-5642-8154-2B33D3564F09}" type="parTrans" cxnId="{6670A26D-EEE6-3049-BFFB-16E95D31D99D}">
      <dgm:prSet/>
      <dgm:spPr/>
      <dgm:t>
        <a:bodyPr/>
        <a:lstStyle/>
        <a:p>
          <a:endParaRPr lang="zh-CN" altLang="en-US"/>
        </a:p>
      </dgm:t>
    </dgm:pt>
    <dgm:pt modelId="{11E4C731-BE93-9F45-9344-519A21B00411}" type="sibTrans" cxnId="{6670A26D-EEE6-3049-BFFB-16E95D31D99D}">
      <dgm:prSet/>
      <dgm:spPr/>
      <dgm:t>
        <a:bodyPr/>
        <a:lstStyle/>
        <a:p>
          <a:endParaRPr lang="zh-CN" altLang="en-US"/>
        </a:p>
      </dgm:t>
    </dgm:pt>
    <dgm:pt modelId="{D304B768-FAFB-4543-B032-7D0CFAADAE95}">
      <dgm:prSet phldrT="[文本]"/>
      <dgm:spPr/>
      <dgm:t>
        <a:bodyPr/>
        <a:lstStyle/>
        <a:p>
          <a:r>
            <a:rPr lang="zh-CN" altLang="en-US" dirty="0"/>
            <a:t>经济建设</a:t>
          </a:r>
        </a:p>
      </dgm:t>
    </dgm:pt>
    <dgm:pt modelId="{71D114CE-17F5-AA42-A58E-81EE96BEBB0A}" type="parTrans" cxnId="{11BB3415-898A-C944-BB97-018D397714CC}">
      <dgm:prSet/>
      <dgm:spPr/>
      <dgm:t>
        <a:bodyPr/>
        <a:lstStyle/>
        <a:p>
          <a:endParaRPr lang="zh-CN" altLang="en-US"/>
        </a:p>
      </dgm:t>
    </dgm:pt>
    <dgm:pt modelId="{DB494C05-FA5D-7A42-9D59-82C4E07B0252}" type="sibTrans" cxnId="{11BB3415-898A-C944-BB97-018D397714CC}">
      <dgm:prSet/>
      <dgm:spPr/>
      <dgm:t>
        <a:bodyPr/>
        <a:lstStyle/>
        <a:p>
          <a:endParaRPr lang="zh-CN" altLang="en-US"/>
        </a:p>
      </dgm:t>
    </dgm:pt>
    <dgm:pt modelId="{497B8597-A601-6849-9343-D1DCAF48CF29}">
      <dgm:prSet phldrT="[文本]"/>
      <dgm:spPr/>
      <dgm:t>
        <a:bodyPr/>
        <a:lstStyle/>
        <a:p>
          <a:r>
            <a:rPr lang="zh-CN" altLang="en-US" dirty="0"/>
            <a:t>政治建设</a:t>
          </a:r>
        </a:p>
      </dgm:t>
    </dgm:pt>
    <dgm:pt modelId="{E066D10F-BDB3-C64A-9F7E-B64C6B375FA4}" type="parTrans" cxnId="{CA38A8B1-7A3E-FC4B-B6EA-B5D5183805B6}">
      <dgm:prSet/>
      <dgm:spPr/>
      <dgm:t>
        <a:bodyPr/>
        <a:lstStyle/>
        <a:p>
          <a:endParaRPr lang="zh-CN" altLang="en-US"/>
        </a:p>
      </dgm:t>
    </dgm:pt>
    <dgm:pt modelId="{3CA98086-4D49-9F49-8C91-994BF4A8A6ED}" type="sibTrans" cxnId="{CA38A8B1-7A3E-FC4B-B6EA-B5D5183805B6}">
      <dgm:prSet/>
      <dgm:spPr/>
      <dgm:t>
        <a:bodyPr/>
        <a:lstStyle/>
        <a:p>
          <a:endParaRPr lang="zh-CN" altLang="en-US"/>
        </a:p>
      </dgm:t>
    </dgm:pt>
    <dgm:pt modelId="{9D8304E7-7F9C-F642-A8F4-B30FBDFA7E12}">
      <dgm:prSet phldrT="[文本]"/>
      <dgm:spPr/>
      <dgm:t>
        <a:bodyPr/>
        <a:lstStyle/>
        <a:p>
          <a:r>
            <a:rPr lang="zh-CN" altLang="en-US" dirty="0"/>
            <a:t>文化建设</a:t>
          </a:r>
        </a:p>
      </dgm:t>
    </dgm:pt>
    <dgm:pt modelId="{4AF6C200-FFA8-0349-8C86-1481664EC899}" type="parTrans" cxnId="{E0F6F990-16FD-F040-9A47-0D2D2EDB2090}">
      <dgm:prSet/>
      <dgm:spPr/>
      <dgm:t>
        <a:bodyPr/>
        <a:lstStyle/>
        <a:p>
          <a:endParaRPr lang="zh-CN" altLang="en-US"/>
        </a:p>
      </dgm:t>
    </dgm:pt>
    <dgm:pt modelId="{F3A81424-A553-8A43-93AB-91DCAA7DCFE8}" type="sibTrans" cxnId="{E0F6F990-16FD-F040-9A47-0D2D2EDB2090}">
      <dgm:prSet/>
      <dgm:spPr/>
      <dgm:t>
        <a:bodyPr/>
        <a:lstStyle/>
        <a:p>
          <a:endParaRPr lang="zh-CN" altLang="en-US"/>
        </a:p>
      </dgm:t>
    </dgm:pt>
    <dgm:pt modelId="{1F4C7305-E797-E54F-80C1-CC5B223C8B98}">
      <dgm:prSet phldrT="[文本]"/>
      <dgm:spPr/>
      <dgm:t>
        <a:bodyPr/>
        <a:lstStyle/>
        <a:p>
          <a:r>
            <a:rPr lang="zh-CN" altLang="en-US" dirty="0"/>
            <a:t>生态建设</a:t>
          </a:r>
        </a:p>
      </dgm:t>
    </dgm:pt>
    <dgm:pt modelId="{1FD8F835-3BF4-F246-A51B-8EF40D35AD5E}" type="parTrans" cxnId="{8394F734-C07D-6842-9C81-90B2CD5B7C4D}">
      <dgm:prSet/>
      <dgm:spPr/>
      <dgm:t>
        <a:bodyPr/>
        <a:lstStyle/>
        <a:p>
          <a:endParaRPr lang="zh-CN" altLang="en-US"/>
        </a:p>
      </dgm:t>
    </dgm:pt>
    <dgm:pt modelId="{A604C51B-236D-3C48-83A8-F748F1C8F7C2}" type="sibTrans" cxnId="{8394F734-C07D-6842-9C81-90B2CD5B7C4D}">
      <dgm:prSet/>
      <dgm:spPr/>
      <dgm:t>
        <a:bodyPr/>
        <a:lstStyle/>
        <a:p>
          <a:endParaRPr lang="zh-CN" altLang="en-US"/>
        </a:p>
      </dgm:t>
    </dgm:pt>
    <dgm:pt modelId="{34A2AA84-0144-B949-BB96-C34FA5A176C6}" type="pres">
      <dgm:prSet presAssocID="{DDC9C8E0-E81A-684B-A801-6982785D7D58}" presName="cycle" presStyleCnt="0">
        <dgm:presLayoutVars>
          <dgm:dir/>
          <dgm:resizeHandles val="exact"/>
        </dgm:presLayoutVars>
      </dgm:prSet>
      <dgm:spPr/>
    </dgm:pt>
    <dgm:pt modelId="{7584F1D2-0DAA-1F47-B999-51FC55A9485D}" type="pres">
      <dgm:prSet presAssocID="{611D9787-8E70-1F43-8402-BACFF2BCF4C3}" presName="dummy" presStyleCnt="0"/>
      <dgm:spPr/>
    </dgm:pt>
    <dgm:pt modelId="{18EBCBF9-BAF8-0747-AB9A-C69A2C3DBA84}" type="pres">
      <dgm:prSet presAssocID="{611D9787-8E70-1F43-8402-BACFF2BCF4C3}" presName="node" presStyleLbl="revTx" presStyleIdx="0" presStyleCnt="5">
        <dgm:presLayoutVars>
          <dgm:bulletEnabled val="1"/>
        </dgm:presLayoutVars>
      </dgm:prSet>
      <dgm:spPr/>
    </dgm:pt>
    <dgm:pt modelId="{292B52FB-20BC-CF43-A99D-61663A47E147}" type="pres">
      <dgm:prSet presAssocID="{11E4C731-BE93-9F45-9344-519A21B00411}" presName="sibTrans" presStyleLbl="node1" presStyleIdx="0" presStyleCnt="5"/>
      <dgm:spPr/>
    </dgm:pt>
    <dgm:pt modelId="{9D959090-1657-F344-BE53-EEB9E01B8287}" type="pres">
      <dgm:prSet presAssocID="{D304B768-FAFB-4543-B032-7D0CFAADAE95}" presName="dummy" presStyleCnt="0"/>
      <dgm:spPr/>
    </dgm:pt>
    <dgm:pt modelId="{A986CD15-F065-D049-AD0D-A994DAD90E5E}" type="pres">
      <dgm:prSet presAssocID="{D304B768-FAFB-4543-B032-7D0CFAADAE95}" presName="node" presStyleLbl="revTx" presStyleIdx="1" presStyleCnt="5">
        <dgm:presLayoutVars>
          <dgm:bulletEnabled val="1"/>
        </dgm:presLayoutVars>
      </dgm:prSet>
      <dgm:spPr/>
    </dgm:pt>
    <dgm:pt modelId="{1329D2B1-3A77-C346-A270-F5531009E7D6}" type="pres">
      <dgm:prSet presAssocID="{DB494C05-FA5D-7A42-9D59-82C4E07B0252}" presName="sibTrans" presStyleLbl="node1" presStyleIdx="1" presStyleCnt="5"/>
      <dgm:spPr/>
    </dgm:pt>
    <dgm:pt modelId="{2E6C0FDD-5A7F-8348-9A42-AB3978194842}" type="pres">
      <dgm:prSet presAssocID="{497B8597-A601-6849-9343-D1DCAF48CF29}" presName="dummy" presStyleCnt="0"/>
      <dgm:spPr/>
    </dgm:pt>
    <dgm:pt modelId="{378AB7C0-8DCE-0642-A0F3-8667C5BB73C5}" type="pres">
      <dgm:prSet presAssocID="{497B8597-A601-6849-9343-D1DCAF48CF29}" presName="node" presStyleLbl="revTx" presStyleIdx="2" presStyleCnt="5">
        <dgm:presLayoutVars>
          <dgm:bulletEnabled val="1"/>
        </dgm:presLayoutVars>
      </dgm:prSet>
      <dgm:spPr/>
    </dgm:pt>
    <dgm:pt modelId="{DA82450F-3301-4841-99EB-B28E94749DCA}" type="pres">
      <dgm:prSet presAssocID="{3CA98086-4D49-9F49-8C91-994BF4A8A6ED}" presName="sibTrans" presStyleLbl="node1" presStyleIdx="2" presStyleCnt="5"/>
      <dgm:spPr/>
    </dgm:pt>
    <dgm:pt modelId="{9CDD8F33-6C64-ED4A-AED0-BE99B9C4C166}" type="pres">
      <dgm:prSet presAssocID="{9D8304E7-7F9C-F642-A8F4-B30FBDFA7E12}" presName="dummy" presStyleCnt="0"/>
      <dgm:spPr/>
    </dgm:pt>
    <dgm:pt modelId="{BC0CEA16-8EDC-534F-90EE-EBD86806D3E1}" type="pres">
      <dgm:prSet presAssocID="{9D8304E7-7F9C-F642-A8F4-B30FBDFA7E12}" presName="node" presStyleLbl="revTx" presStyleIdx="3" presStyleCnt="5">
        <dgm:presLayoutVars>
          <dgm:bulletEnabled val="1"/>
        </dgm:presLayoutVars>
      </dgm:prSet>
      <dgm:spPr/>
    </dgm:pt>
    <dgm:pt modelId="{9C419178-38C6-D248-ADBE-9A4EF4DEC74A}" type="pres">
      <dgm:prSet presAssocID="{F3A81424-A553-8A43-93AB-91DCAA7DCFE8}" presName="sibTrans" presStyleLbl="node1" presStyleIdx="3" presStyleCnt="5"/>
      <dgm:spPr/>
    </dgm:pt>
    <dgm:pt modelId="{17703087-9306-7841-92E0-F524B594025D}" type="pres">
      <dgm:prSet presAssocID="{1F4C7305-E797-E54F-80C1-CC5B223C8B98}" presName="dummy" presStyleCnt="0"/>
      <dgm:spPr/>
    </dgm:pt>
    <dgm:pt modelId="{FADBB0EA-ABFA-2046-98ED-6AF1595BB5E5}" type="pres">
      <dgm:prSet presAssocID="{1F4C7305-E797-E54F-80C1-CC5B223C8B98}" presName="node" presStyleLbl="revTx" presStyleIdx="4" presStyleCnt="5">
        <dgm:presLayoutVars>
          <dgm:bulletEnabled val="1"/>
        </dgm:presLayoutVars>
      </dgm:prSet>
      <dgm:spPr/>
    </dgm:pt>
    <dgm:pt modelId="{427176AD-AEE5-F240-83C4-ACE8077310E4}" type="pres">
      <dgm:prSet presAssocID="{A604C51B-236D-3C48-83A8-F748F1C8F7C2}" presName="sibTrans" presStyleLbl="node1" presStyleIdx="4" presStyleCnt="5"/>
      <dgm:spPr/>
    </dgm:pt>
  </dgm:ptLst>
  <dgm:cxnLst>
    <dgm:cxn modelId="{44CC3111-D61E-444C-B6A7-381FC2F3EA3A}" type="presOf" srcId="{11E4C731-BE93-9F45-9344-519A21B00411}" destId="{292B52FB-20BC-CF43-A99D-61663A47E147}" srcOrd="0" destOrd="0" presId="urn:microsoft.com/office/officeart/2005/8/layout/cycle1"/>
    <dgm:cxn modelId="{11BB3415-898A-C944-BB97-018D397714CC}" srcId="{DDC9C8E0-E81A-684B-A801-6982785D7D58}" destId="{D304B768-FAFB-4543-B032-7D0CFAADAE95}" srcOrd="1" destOrd="0" parTransId="{71D114CE-17F5-AA42-A58E-81EE96BEBB0A}" sibTransId="{DB494C05-FA5D-7A42-9D59-82C4E07B0252}"/>
    <dgm:cxn modelId="{AFCD5122-BC4F-4343-B606-1A8B5A89D362}" type="presOf" srcId="{F3A81424-A553-8A43-93AB-91DCAA7DCFE8}" destId="{9C419178-38C6-D248-ADBE-9A4EF4DEC74A}" srcOrd="0" destOrd="0" presId="urn:microsoft.com/office/officeart/2005/8/layout/cycle1"/>
    <dgm:cxn modelId="{8394F734-C07D-6842-9C81-90B2CD5B7C4D}" srcId="{DDC9C8E0-E81A-684B-A801-6982785D7D58}" destId="{1F4C7305-E797-E54F-80C1-CC5B223C8B98}" srcOrd="4" destOrd="0" parTransId="{1FD8F835-3BF4-F246-A51B-8EF40D35AD5E}" sibTransId="{A604C51B-236D-3C48-83A8-F748F1C8F7C2}"/>
    <dgm:cxn modelId="{DAB6DD5B-D292-6749-963B-BCB0845F6004}" type="presOf" srcId="{1F4C7305-E797-E54F-80C1-CC5B223C8B98}" destId="{FADBB0EA-ABFA-2046-98ED-6AF1595BB5E5}" srcOrd="0" destOrd="0" presId="urn:microsoft.com/office/officeart/2005/8/layout/cycle1"/>
    <dgm:cxn modelId="{CB15ED66-EEF5-0E45-953A-84CD23A5A36E}" type="presOf" srcId="{611D9787-8E70-1F43-8402-BACFF2BCF4C3}" destId="{18EBCBF9-BAF8-0747-AB9A-C69A2C3DBA84}" srcOrd="0" destOrd="0" presId="urn:microsoft.com/office/officeart/2005/8/layout/cycle1"/>
    <dgm:cxn modelId="{6670A26D-EEE6-3049-BFFB-16E95D31D99D}" srcId="{DDC9C8E0-E81A-684B-A801-6982785D7D58}" destId="{611D9787-8E70-1F43-8402-BACFF2BCF4C3}" srcOrd="0" destOrd="0" parTransId="{451107E1-A814-5642-8154-2B33D3564F09}" sibTransId="{11E4C731-BE93-9F45-9344-519A21B00411}"/>
    <dgm:cxn modelId="{2D069D74-056C-F24B-B2DA-9899D6872551}" type="presOf" srcId="{DDC9C8E0-E81A-684B-A801-6982785D7D58}" destId="{34A2AA84-0144-B949-BB96-C34FA5A176C6}" srcOrd="0" destOrd="0" presId="urn:microsoft.com/office/officeart/2005/8/layout/cycle1"/>
    <dgm:cxn modelId="{96328982-CCCF-7448-9654-9926F14147D8}" type="presOf" srcId="{9D8304E7-7F9C-F642-A8F4-B30FBDFA7E12}" destId="{BC0CEA16-8EDC-534F-90EE-EBD86806D3E1}" srcOrd="0" destOrd="0" presId="urn:microsoft.com/office/officeart/2005/8/layout/cycle1"/>
    <dgm:cxn modelId="{E0F6F990-16FD-F040-9A47-0D2D2EDB2090}" srcId="{DDC9C8E0-E81A-684B-A801-6982785D7D58}" destId="{9D8304E7-7F9C-F642-A8F4-B30FBDFA7E12}" srcOrd="3" destOrd="0" parTransId="{4AF6C200-FFA8-0349-8C86-1481664EC899}" sibTransId="{F3A81424-A553-8A43-93AB-91DCAA7DCFE8}"/>
    <dgm:cxn modelId="{C3CF27AC-BB2B-0140-BFD0-BBA614DE303D}" type="presOf" srcId="{D304B768-FAFB-4543-B032-7D0CFAADAE95}" destId="{A986CD15-F065-D049-AD0D-A994DAD90E5E}" srcOrd="0" destOrd="0" presId="urn:microsoft.com/office/officeart/2005/8/layout/cycle1"/>
    <dgm:cxn modelId="{CA38A8B1-7A3E-FC4B-B6EA-B5D5183805B6}" srcId="{DDC9C8E0-E81A-684B-A801-6982785D7D58}" destId="{497B8597-A601-6849-9343-D1DCAF48CF29}" srcOrd="2" destOrd="0" parTransId="{E066D10F-BDB3-C64A-9F7E-B64C6B375FA4}" sibTransId="{3CA98086-4D49-9F49-8C91-994BF4A8A6ED}"/>
    <dgm:cxn modelId="{E073F7BB-0283-E14C-8374-7D113A10A18B}" type="presOf" srcId="{497B8597-A601-6849-9343-D1DCAF48CF29}" destId="{378AB7C0-8DCE-0642-A0F3-8667C5BB73C5}" srcOrd="0" destOrd="0" presId="urn:microsoft.com/office/officeart/2005/8/layout/cycle1"/>
    <dgm:cxn modelId="{C18CC0BF-F731-E941-887E-1BC01A772581}" type="presOf" srcId="{DB494C05-FA5D-7A42-9D59-82C4E07B0252}" destId="{1329D2B1-3A77-C346-A270-F5531009E7D6}" srcOrd="0" destOrd="0" presId="urn:microsoft.com/office/officeart/2005/8/layout/cycle1"/>
    <dgm:cxn modelId="{1A49B5C9-C052-1A41-925B-0914AE27F284}" type="presOf" srcId="{3CA98086-4D49-9F49-8C91-994BF4A8A6ED}" destId="{DA82450F-3301-4841-99EB-B28E94749DCA}" srcOrd="0" destOrd="0" presId="urn:microsoft.com/office/officeart/2005/8/layout/cycle1"/>
    <dgm:cxn modelId="{2DD053EE-7866-5648-966F-E5F82360FB85}" type="presOf" srcId="{A604C51B-236D-3C48-83A8-F748F1C8F7C2}" destId="{427176AD-AEE5-F240-83C4-ACE8077310E4}" srcOrd="0" destOrd="0" presId="urn:microsoft.com/office/officeart/2005/8/layout/cycle1"/>
    <dgm:cxn modelId="{AFC659AA-9E11-5943-8CAC-3F1988664F17}" type="presParOf" srcId="{34A2AA84-0144-B949-BB96-C34FA5A176C6}" destId="{7584F1D2-0DAA-1F47-B999-51FC55A9485D}" srcOrd="0" destOrd="0" presId="urn:microsoft.com/office/officeart/2005/8/layout/cycle1"/>
    <dgm:cxn modelId="{67F9C200-A6C3-6842-8524-29613D7748EF}" type="presParOf" srcId="{34A2AA84-0144-B949-BB96-C34FA5A176C6}" destId="{18EBCBF9-BAF8-0747-AB9A-C69A2C3DBA84}" srcOrd="1" destOrd="0" presId="urn:microsoft.com/office/officeart/2005/8/layout/cycle1"/>
    <dgm:cxn modelId="{8847EBC1-19B0-7844-AF09-BF143C5E8262}" type="presParOf" srcId="{34A2AA84-0144-B949-BB96-C34FA5A176C6}" destId="{292B52FB-20BC-CF43-A99D-61663A47E147}" srcOrd="2" destOrd="0" presId="urn:microsoft.com/office/officeart/2005/8/layout/cycle1"/>
    <dgm:cxn modelId="{35F6F236-C249-3545-B810-72045A2AC286}" type="presParOf" srcId="{34A2AA84-0144-B949-BB96-C34FA5A176C6}" destId="{9D959090-1657-F344-BE53-EEB9E01B8287}" srcOrd="3" destOrd="0" presId="urn:microsoft.com/office/officeart/2005/8/layout/cycle1"/>
    <dgm:cxn modelId="{238126A8-5607-AB4C-997B-267FE2EA40B4}" type="presParOf" srcId="{34A2AA84-0144-B949-BB96-C34FA5A176C6}" destId="{A986CD15-F065-D049-AD0D-A994DAD90E5E}" srcOrd="4" destOrd="0" presId="urn:microsoft.com/office/officeart/2005/8/layout/cycle1"/>
    <dgm:cxn modelId="{FE486B7D-942A-DF4A-9D53-44D030D99FCC}" type="presParOf" srcId="{34A2AA84-0144-B949-BB96-C34FA5A176C6}" destId="{1329D2B1-3A77-C346-A270-F5531009E7D6}" srcOrd="5" destOrd="0" presId="urn:microsoft.com/office/officeart/2005/8/layout/cycle1"/>
    <dgm:cxn modelId="{E4ED6BAA-A926-A04C-B560-F8005750D499}" type="presParOf" srcId="{34A2AA84-0144-B949-BB96-C34FA5A176C6}" destId="{2E6C0FDD-5A7F-8348-9A42-AB3978194842}" srcOrd="6" destOrd="0" presId="urn:microsoft.com/office/officeart/2005/8/layout/cycle1"/>
    <dgm:cxn modelId="{99566B2C-D5AE-064F-9E63-C13F7E53EF71}" type="presParOf" srcId="{34A2AA84-0144-B949-BB96-C34FA5A176C6}" destId="{378AB7C0-8DCE-0642-A0F3-8667C5BB73C5}" srcOrd="7" destOrd="0" presId="urn:microsoft.com/office/officeart/2005/8/layout/cycle1"/>
    <dgm:cxn modelId="{C3EE2A92-7E14-4341-8C0F-C8DB188298A7}" type="presParOf" srcId="{34A2AA84-0144-B949-BB96-C34FA5A176C6}" destId="{DA82450F-3301-4841-99EB-B28E94749DCA}" srcOrd="8" destOrd="0" presId="urn:microsoft.com/office/officeart/2005/8/layout/cycle1"/>
    <dgm:cxn modelId="{61C83709-8424-9948-9BF9-97A74296FFF1}" type="presParOf" srcId="{34A2AA84-0144-B949-BB96-C34FA5A176C6}" destId="{9CDD8F33-6C64-ED4A-AED0-BE99B9C4C166}" srcOrd="9" destOrd="0" presId="urn:microsoft.com/office/officeart/2005/8/layout/cycle1"/>
    <dgm:cxn modelId="{1889CBA3-8C1E-F944-AC23-C9B4E51C6568}" type="presParOf" srcId="{34A2AA84-0144-B949-BB96-C34FA5A176C6}" destId="{BC0CEA16-8EDC-534F-90EE-EBD86806D3E1}" srcOrd="10" destOrd="0" presId="urn:microsoft.com/office/officeart/2005/8/layout/cycle1"/>
    <dgm:cxn modelId="{344508DA-DCAA-D84E-A95E-A3D0BDFD3F5C}" type="presParOf" srcId="{34A2AA84-0144-B949-BB96-C34FA5A176C6}" destId="{9C419178-38C6-D248-ADBE-9A4EF4DEC74A}" srcOrd="11" destOrd="0" presId="urn:microsoft.com/office/officeart/2005/8/layout/cycle1"/>
    <dgm:cxn modelId="{ABB1A0A3-F1E0-7A4D-8908-CD3F9364FE7F}" type="presParOf" srcId="{34A2AA84-0144-B949-BB96-C34FA5A176C6}" destId="{17703087-9306-7841-92E0-F524B594025D}" srcOrd="12" destOrd="0" presId="urn:microsoft.com/office/officeart/2005/8/layout/cycle1"/>
    <dgm:cxn modelId="{F2347553-52A8-0040-BCAF-7669F7BB72B7}" type="presParOf" srcId="{34A2AA84-0144-B949-BB96-C34FA5A176C6}" destId="{FADBB0EA-ABFA-2046-98ED-6AF1595BB5E5}" srcOrd="13" destOrd="0" presId="urn:microsoft.com/office/officeart/2005/8/layout/cycle1"/>
    <dgm:cxn modelId="{FD91E84F-F039-B941-ABD7-FE641C8E7D87}" type="presParOf" srcId="{34A2AA84-0144-B949-BB96-C34FA5A176C6}" destId="{427176AD-AEE5-F240-83C4-ACE8077310E4}" srcOrd="14" destOrd="0" presId="urn:microsoft.com/office/officeart/2005/8/layout/cycle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CEE7110-55F9-5C4D-959F-3CBCA5208815}" type="doc">
      <dgm:prSet loTypeId="urn:microsoft.com/office/officeart/2005/8/layout/cycle6" loCatId="" qsTypeId="urn:microsoft.com/office/officeart/2005/8/quickstyle/simple1" qsCatId="simple" csTypeId="urn:microsoft.com/office/officeart/2005/8/colors/accent1_2" csCatId="accent1" phldr="1"/>
      <dgm:spPr/>
      <dgm:t>
        <a:bodyPr/>
        <a:lstStyle/>
        <a:p>
          <a:endParaRPr lang="zh-CN" altLang="en-US"/>
        </a:p>
      </dgm:t>
    </dgm:pt>
    <dgm:pt modelId="{E4222DF1-D5B5-4143-9EA9-559257FD1502}">
      <dgm:prSet phldrT="[文本]"/>
      <dgm:spPr/>
      <dgm:t>
        <a:bodyPr/>
        <a:lstStyle/>
        <a:p>
          <a:r>
            <a:rPr lang="zh-CN" altLang="en-US" dirty="0"/>
            <a:t>社会制度</a:t>
          </a:r>
        </a:p>
      </dgm:t>
    </dgm:pt>
    <dgm:pt modelId="{5FD82B1C-8496-3941-8428-D8760226A478}" type="parTrans" cxnId="{4BB307D3-BBF4-CD40-90E9-7F9C65AD2336}">
      <dgm:prSet/>
      <dgm:spPr/>
      <dgm:t>
        <a:bodyPr/>
        <a:lstStyle/>
        <a:p>
          <a:endParaRPr lang="zh-CN" altLang="en-US"/>
        </a:p>
      </dgm:t>
    </dgm:pt>
    <dgm:pt modelId="{5929F328-D734-BC4C-B200-1A1BD05268D7}" type="sibTrans" cxnId="{4BB307D3-BBF4-CD40-90E9-7F9C65AD2336}">
      <dgm:prSet/>
      <dgm:spPr/>
      <dgm:t>
        <a:bodyPr/>
        <a:lstStyle/>
        <a:p>
          <a:endParaRPr lang="zh-CN" altLang="en-US"/>
        </a:p>
      </dgm:t>
    </dgm:pt>
    <dgm:pt modelId="{47F81DF2-73B9-0F43-87C5-EAB9D649E851}">
      <dgm:prSet phldrT="[文本]"/>
      <dgm:spPr/>
      <dgm:t>
        <a:bodyPr/>
        <a:lstStyle/>
        <a:p>
          <a:r>
            <a:rPr lang="zh-CN" altLang="en-US" dirty="0"/>
            <a:t>经济制度</a:t>
          </a:r>
        </a:p>
      </dgm:t>
    </dgm:pt>
    <dgm:pt modelId="{1F3CCA04-90D3-7D4C-B0A0-BB8E4699603B}" type="parTrans" cxnId="{D0FC75AE-AF01-B746-835E-036FC4DFB346}">
      <dgm:prSet/>
      <dgm:spPr/>
      <dgm:t>
        <a:bodyPr/>
        <a:lstStyle/>
        <a:p>
          <a:endParaRPr lang="zh-CN" altLang="en-US"/>
        </a:p>
      </dgm:t>
    </dgm:pt>
    <dgm:pt modelId="{D4601338-E5B1-C04F-914B-E1261EBF16A6}" type="sibTrans" cxnId="{D0FC75AE-AF01-B746-835E-036FC4DFB346}">
      <dgm:prSet/>
      <dgm:spPr/>
      <dgm:t>
        <a:bodyPr/>
        <a:lstStyle/>
        <a:p>
          <a:endParaRPr lang="zh-CN" altLang="en-US"/>
        </a:p>
      </dgm:t>
    </dgm:pt>
    <dgm:pt modelId="{C3770F72-7852-3F4F-863F-26C75E30F0CB}">
      <dgm:prSet phldrT="[文本]"/>
      <dgm:spPr/>
      <dgm:t>
        <a:bodyPr/>
        <a:lstStyle/>
        <a:p>
          <a:r>
            <a:rPr lang="zh-CN" altLang="en-US" dirty="0"/>
            <a:t>政治制度</a:t>
          </a:r>
        </a:p>
      </dgm:t>
    </dgm:pt>
    <dgm:pt modelId="{30C0E68D-BBF1-BF41-8D41-6D2194DD4F71}" type="parTrans" cxnId="{5B1C7C1D-5F8A-244A-80CD-3D13523501F9}">
      <dgm:prSet/>
      <dgm:spPr/>
      <dgm:t>
        <a:bodyPr/>
        <a:lstStyle/>
        <a:p>
          <a:endParaRPr lang="zh-CN" altLang="en-US"/>
        </a:p>
      </dgm:t>
    </dgm:pt>
    <dgm:pt modelId="{0872F0AD-865F-0844-9CD6-FD37D94F55F4}" type="sibTrans" cxnId="{5B1C7C1D-5F8A-244A-80CD-3D13523501F9}">
      <dgm:prSet/>
      <dgm:spPr/>
      <dgm:t>
        <a:bodyPr/>
        <a:lstStyle/>
        <a:p>
          <a:endParaRPr lang="zh-CN" altLang="en-US"/>
        </a:p>
      </dgm:t>
    </dgm:pt>
    <dgm:pt modelId="{B4159842-B4A4-0346-9A0E-9BB366E8150C}">
      <dgm:prSet phldrT="[文本]"/>
      <dgm:spPr/>
      <dgm:t>
        <a:bodyPr/>
        <a:lstStyle/>
        <a:p>
          <a:r>
            <a:rPr lang="zh-CN" altLang="en-US" dirty="0"/>
            <a:t>文化制度</a:t>
          </a:r>
        </a:p>
      </dgm:t>
    </dgm:pt>
    <dgm:pt modelId="{E00253F4-B256-8948-915E-196803913C5F}" type="parTrans" cxnId="{3258CE29-C59E-4A43-9A61-5766E4AB4DDC}">
      <dgm:prSet/>
      <dgm:spPr/>
      <dgm:t>
        <a:bodyPr/>
        <a:lstStyle/>
        <a:p>
          <a:endParaRPr lang="zh-CN" altLang="en-US"/>
        </a:p>
      </dgm:t>
    </dgm:pt>
    <dgm:pt modelId="{91789175-4EBC-8449-A43E-3117C6BF95D5}" type="sibTrans" cxnId="{3258CE29-C59E-4A43-9A61-5766E4AB4DDC}">
      <dgm:prSet/>
      <dgm:spPr/>
      <dgm:t>
        <a:bodyPr/>
        <a:lstStyle/>
        <a:p>
          <a:endParaRPr lang="zh-CN" altLang="en-US"/>
        </a:p>
      </dgm:t>
    </dgm:pt>
    <dgm:pt modelId="{08773B42-163B-B34A-852F-255DEA6D4D8A}">
      <dgm:prSet phldrT="[文本]"/>
      <dgm:spPr/>
      <dgm:t>
        <a:bodyPr/>
        <a:lstStyle/>
        <a:p>
          <a:r>
            <a:rPr lang="zh-CN" altLang="en-US" dirty="0"/>
            <a:t>生态制度</a:t>
          </a:r>
        </a:p>
      </dgm:t>
    </dgm:pt>
    <dgm:pt modelId="{3500750C-82FE-C34C-B65B-6D524A1D7B37}" type="parTrans" cxnId="{A8C66AEA-75DE-6E41-B941-3B6DF7366928}">
      <dgm:prSet/>
      <dgm:spPr/>
      <dgm:t>
        <a:bodyPr/>
        <a:lstStyle/>
        <a:p>
          <a:endParaRPr lang="zh-CN" altLang="en-US"/>
        </a:p>
      </dgm:t>
    </dgm:pt>
    <dgm:pt modelId="{5C1836E4-D6C5-F04B-9D22-AAE7D7A8FFC4}" type="sibTrans" cxnId="{A8C66AEA-75DE-6E41-B941-3B6DF7366928}">
      <dgm:prSet/>
      <dgm:spPr/>
      <dgm:t>
        <a:bodyPr/>
        <a:lstStyle/>
        <a:p>
          <a:endParaRPr lang="zh-CN" altLang="en-US"/>
        </a:p>
      </dgm:t>
    </dgm:pt>
    <dgm:pt modelId="{5DB2C021-9171-084B-93F3-DA878D319683}" type="pres">
      <dgm:prSet presAssocID="{9CEE7110-55F9-5C4D-959F-3CBCA5208815}" presName="cycle" presStyleCnt="0">
        <dgm:presLayoutVars>
          <dgm:dir/>
          <dgm:resizeHandles val="exact"/>
        </dgm:presLayoutVars>
      </dgm:prSet>
      <dgm:spPr/>
    </dgm:pt>
    <dgm:pt modelId="{18428651-E7A5-A548-ADC1-B6F7AB66E462}" type="pres">
      <dgm:prSet presAssocID="{E4222DF1-D5B5-4143-9EA9-559257FD1502}" presName="node" presStyleLbl="node1" presStyleIdx="0" presStyleCnt="5">
        <dgm:presLayoutVars>
          <dgm:bulletEnabled val="1"/>
        </dgm:presLayoutVars>
      </dgm:prSet>
      <dgm:spPr/>
    </dgm:pt>
    <dgm:pt modelId="{67C9E344-14F8-5741-A79F-8224309C2E38}" type="pres">
      <dgm:prSet presAssocID="{E4222DF1-D5B5-4143-9EA9-559257FD1502}" presName="spNode" presStyleCnt="0"/>
      <dgm:spPr/>
    </dgm:pt>
    <dgm:pt modelId="{4E868487-350C-A447-B6CF-53371B261379}" type="pres">
      <dgm:prSet presAssocID="{5929F328-D734-BC4C-B200-1A1BD05268D7}" presName="sibTrans" presStyleLbl="sibTrans1D1" presStyleIdx="0" presStyleCnt="5"/>
      <dgm:spPr/>
    </dgm:pt>
    <dgm:pt modelId="{3A6FB421-3468-E64E-84CE-EC549F5FDAF5}" type="pres">
      <dgm:prSet presAssocID="{47F81DF2-73B9-0F43-87C5-EAB9D649E851}" presName="node" presStyleLbl="node1" presStyleIdx="1" presStyleCnt="5">
        <dgm:presLayoutVars>
          <dgm:bulletEnabled val="1"/>
        </dgm:presLayoutVars>
      </dgm:prSet>
      <dgm:spPr/>
    </dgm:pt>
    <dgm:pt modelId="{6D8F5ACC-A48D-F74E-A327-668F7CFF1FFC}" type="pres">
      <dgm:prSet presAssocID="{47F81DF2-73B9-0F43-87C5-EAB9D649E851}" presName="spNode" presStyleCnt="0"/>
      <dgm:spPr/>
    </dgm:pt>
    <dgm:pt modelId="{4FD49F85-448A-ED42-A745-79DF54234701}" type="pres">
      <dgm:prSet presAssocID="{D4601338-E5B1-C04F-914B-E1261EBF16A6}" presName="sibTrans" presStyleLbl="sibTrans1D1" presStyleIdx="1" presStyleCnt="5"/>
      <dgm:spPr/>
    </dgm:pt>
    <dgm:pt modelId="{0EDB40A5-3973-9349-AAAE-AE0111C24AAE}" type="pres">
      <dgm:prSet presAssocID="{C3770F72-7852-3F4F-863F-26C75E30F0CB}" presName="node" presStyleLbl="node1" presStyleIdx="2" presStyleCnt="5">
        <dgm:presLayoutVars>
          <dgm:bulletEnabled val="1"/>
        </dgm:presLayoutVars>
      </dgm:prSet>
      <dgm:spPr/>
    </dgm:pt>
    <dgm:pt modelId="{BC389FD1-DA6B-4142-9576-76ADEE58F062}" type="pres">
      <dgm:prSet presAssocID="{C3770F72-7852-3F4F-863F-26C75E30F0CB}" presName="spNode" presStyleCnt="0"/>
      <dgm:spPr/>
    </dgm:pt>
    <dgm:pt modelId="{FA3B12B0-B34C-DB43-A07A-F590639191BF}" type="pres">
      <dgm:prSet presAssocID="{0872F0AD-865F-0844-9CD6-FD37D94F55F4}" presName="sibTrans" presStyleLbl="sibTrans1D1" presStyleIdx="2" presStyleCnt="5"/>
      <dgm:spPr/>
    </dgm:pt>
    <dgm:pt modelId="{06C1F8FA-F002-014B-BF2D-5DAE4020DD9D}" type="pres">
      <dgm:prSet presAssocID="{B4159842-B4A4-0346-9A0E-9BB366E8150C}" presName="node" presStyleLbl="node1" presStyleIdx="3" presStyleCnt="5">
        <dgm:presLayoutVars>
          <dgm:bulletEnabled val="1"/>
        </dgm:presLayoutVars>
      </dgm:prSet>
      <dgm:spPr/>
    </dgm:pt>
    <dgm:pt modelId="{8E60199A-999E-CB46-8EB8-3D35EA86B81A}" type="pres">
      <dgm:prSet presAssocID="{B4159842-B4A4-0346-9A0E-9BB366E8150C}" presName="spNode" presStyleCnt="0"/>
      <dgm:spPr/>
    </dgm:pt>
    <dgm:pt modelId="{4606140F-0697-AF45-9D70-A1C99D004FB9}" type="pres">
      <dgm:prSet presAssocID="{91789175-4EBC-8449-A43E-3117C6BF95D5}" presName="sibTrans" presStyleLbl="sibTrans1D1" presStyleIdx="3" presStyleCnt="5"/>
      <dgm:spPr/>
    </dgm:pt>
    <dgm:pt modelId="{4C63FA70-D60C-3F4E-96F8-9FC703120A6A}" type="pres">
      <dgm:prSet presAssocID="{08773B42-163B-B34A-852F-255DEA6D4D8A}" presName="node" presStyleLbl="node1" presStyleIdx="4" presStyleCnt="5">
        <dgm:presLayoutVars>
          <dgm:bulletEnabled val="1"/>
        </dgm:presLayoutVars>
      </dgm:prSet>
      <dgm:spPr/>
    </dgm:pt>
    <dgm:pt modelId="{D3E29841-2008-F54D-B18B-707978A3C15D}" type="pres">
      <dgm:prSet presAssocID="{08773B42-163B-B34A-852F-255DEA6D4D8A}" presName="spNode" presStyleCnt="0"/>
      <dgm:spPr/>
    </dgm:pt>
    <dgm:pt modelId="{F92B2253-6118-B145-8C53-A2813D20DF3D}" type="pres">
      <dgm:prSet presAssocID="{5C1836E4-D6C5-F04B-9D22-AAE7D7A8FFC4}" presName="sibTrans" presStyleLbl="sibTrans1D1" presStyleIdx="4" presStyleCnt="5"/>
      <dgm:spPr/>
    </dgm:pt>
  </dgm:ptLst>
  <dgm:cxnLst>
    <dgm:cxn modelId="{74B77C09-26DF-824F-9963-F9B61616E470}" type="presOf" srcId="{47F81DF2-73B9-0F43-87C5-EAB9D649E851}" destId="{3A6FB421-3468-E64E-84CE-EC549F5FDAF5}" srcOrd="0" destOrd="0" presId="urn:microsoft.com/office/officeart/2005/8/layout/cycle6"/>
    <dgm:cxn modelId="{5B1C7C1D-5F8A-244A-80CD-3D13523501F9}" srcId="{9CEE7110-55F9-5C4D-959F-3CBCA5208815}" destId="{C3770F72-7852-3F4F-863F-26C75E30F0CB}" srcOrd="2" destOrd="0" parTransId="{30C0E68D-BBF1-BF41-8D41-6D2194DD4F71}" sibTransId="{0872F0AD-865F-0844-9CD6-FD37D94F55F4}"/>
    <dgm:cxn modelId="{3258CE29-C59E-4A43-9A61-5766E4AB4DDC}" srcId="{9CEE7110-55F9-5C4D-959F-3CBCA5208815}" destId="{B4159842-B4A4-0346-9A0E-9BB366E8150C}" srcOrd="3" destOrd="0" parTransId="{E00253F4-B256-8948-915E-196803913C5F}" sibTransId="{91789175-4EBC-8449-A43E-3117C6BF95D5}"/>
    <dgm:cxn modelId="{A697594D-9C29-F847-9A6B-03BC93498064}" type="presOf" srcId="{5929F328-D734-BC4C-B200-1A1BD05268D7}" destId="{4E868487-350C-A447-B6CF-53371B261379}" srcOrd="0" destOrd="0" presId="urn:microsoft.com/office/officeart/2005/8/layout/cycle6"/>
    <dgm:cxn modelId="{FF4D7C74-8AAC-D04F-94CC-6C2B44E22021}" type="presOf" srcId="{9CEE7110-55F9-5C4D-959F-3CBCA5208815}" destId="{5DB2C021-9171-084B-93F3-DA878D319683}" srcOrd="0" destOrd="0" presId="urn:microsoft.com/office/officeart/2005/8/layout/cycle6"/>
    <dgm:cxn modelId="{766E165A-D0D5-0C4A-9F25-96778D80A4CB}" type="presOf" srcId="{5C1836E4-D6C5-F04B-9D22-AAE7D7A8FFC4}" destId="{F92B2253-6118-B145-8C53-A2813D20DF3D}" srcOrd="0" destOrd="0" presId="urn:microsoft.com/office/officeart/2005/8/layout/cycle6"/>
    <dgm:cxn modelId="{8E7E7885-86D4-E64B-B820-A1C216C1E1CD}" type="presOf" srcId="{C3770F72-7852-3F4F-863F-26C75E30F0CB}" destId="{0EDB40A5-3973-9349-AAAE-AE0111C24AAE}" srcOrd="0" destOrd="0" presId="urn:microsoft.com/office/officeart/2005/8/layout/cycle6"/>
    <dgm:cxn modelId="{4C3983A0-082C-DE45-A6C5-E5828E5DBA13}" type="presOf" srcId="{0872F0AD-865F-0844-9CD6-FD37D94F55F4}" destId="{FA3B12B0-B34C-DB43-A07A-F590639191BF}" srcOrd="0" destOrd="0" presId="urn:microsoft.com/office/officeart/2005/8/layout/cycle6"/>
    <dgm:cxn modelId="{AD0EE0A0-29A2-C943-B7D6-4703AE8F0419}" type="presOf" srcId="{E4222DF1-D5B5-4143-9EA9-559257FD1502}" destId="{18428651-E7A5-A548-ADC1-B6F7AB66E462}" srcOrd="0" destOrd="0" presId="urn:microsoft.com/office/officeart/2005/8/layout/cycle6"/>
    <dgm:cxn modelId="{56E332A3-DFA9-F047-B0D7-3E9D3EBA5DCC}" type="presOf" srcId="{91789175-4EBC-8449-A43E-3117C6BF95D5}" destId="{4606140F-0697-AF45-9D70-A1C99D004FB9}" srcOrd="0" destOrd="0" presId="urn:microsoft.com/office/officeart/2005/8/layout/cycle6"/>
    <dgm:cxn modelId="{B55750AC-EF21-8346-8846-5DE994F4162D}" type="presOf" srcId="{08773B42-163B-B34A-852F-255DEA6D4D8A}" destId="{4C63FA70-D60C-3F4E-96F8-9FC703120A6A}" srcOrd="0" destOrd="0" presId="urn:microsoft.com/office/officeart/2005/8/layout/cycle6"/>
    <dgm:cxn modelId="{D0FC75AE-AF01-B746-835E-036FC4DFB346}" srcId="{9CEE7110-55F9-5C4D-959F-3CBCA5208815}" destId="{47F81DF2-73B9-0F43-87C5-EAB9D649E851}" srcOrd="1" destOrd="0" parTransId="{1F3CCA04-90D3-7D4C-B0A0-BB8E4699603B}" sibTransId="{D4601338-E5B1-C04F-914B-E1261EBF16A6}"/>
    <dgm:cxn modelId="{462C42BD-BDE0-E644-99D0-D6C5C89C55A7}" type="presOf" srcId="{B4159842-B4A4-0346-9A0E-9BB366E8150C}" destId="{06C1F8FA-F002-014B-BF2D-5DAE4020DD9D}" srcOrd="0" destOrd="0" presId="urn:microsoft.com/office/officeart/2005/8/layout/cycle6"/>
    <dgm:cxn modelId="{C89B7BCC-D09B-AA48-BD32-9895866C076F}" type="presOf" srcId="{D4601338-E5B1-C04F-914B-E1261EBF16A6}" destId="{4FD49F85-448A-ED42-A745-79DF54234701}" srcOrd="0" destOrd="0" presId="urn:microsoft.com/office/officeart/2005/8/layout/cycle6"/>
    <dgm:cxn modelId="{4BB307D3-BBF4-CD40-90E9-7F9C65AD2336}" srcId="{9CEE7110-55F9-5C4D-959F-3CBCA5208815}" destId="{E4222DF1-D5B5-4143-9EA9-559257FD1502}" srcOrd="0" destOrd="0" parTransId="{5FD82B1C-8496-3941-8428-D8760226A478}" sibTransId="{5929F328-D734-BC4C-B200-1A1BD05268D7}"/>
    <dgm:cxn modelId="{A8C66AEA-75DE-6E41-B941-3B6DF7366928}" srcId="{9CEE7110-55F9-5C4D-959F-3CBCA5208815}" destId="{08773B42-163B-B34A-852F-255DEA6D4D8A}" srcOrd="4" destOrd="0" parTransId="{3500750C-82FE-C34C-B65B-6D524A1D7B37}" sibTransId="{5C1836E4-D6C5-F04B-9D22-AAE7D7A8FFC4}"/>
    <dgm:cxn modelId="{6D54F890-0785-3D45-AB92-DA2A20859215}" type="presParOf" srcId="{5DB2C021-9171-084B-93F3-DA878D319683}" destId="{18428651-E7A5-A548-ADC1-B6F7AB66E462}" srcOrd="0" destOrd="0" presId="urn:microsoft.com/office/officeart/2005/8/layout/cycle6"/>
    <dgm:cxn modelId="{3F248ADA-BCE8-454D-BB31-A10CD6E860A2}" type="presParOf" srcId="{5DB2C021-9171-084B-93F3-DA878D319683}" destId="{67C9E344-14F8-5741-A79F-8224309C2E38}" srcOrd="1" destOrd="0" presId="urn:microsoft.com/office/officeart/2005/8/layout/cycle6"/>
    <dgm:cxn modelId="{684E2D4B-5849-BC48-A2C5-249C210DF124}" type="presParOf" srcId="{5DB2C021-9171-084B-93F3-DA878D319683}" destId="{4E868487-350C-A447-B6CF-53371B261379}" srcOrd="2" destOrd="0" presId="urn:microsoft.com/office/officeart/2005/8/layout/cycle6"/>
    <dgm:cxn modelId="{55B8431E-E1D7-0F4F-A542-264764C5496E}" type="presParOf" srcId="{5DB2C021-9171-084B-93F3-DA878D319683}" destId="{3A6FB421-3468-E64E-84CE-EC549F5FDAF5}" srcOrd="3" destOrd="0" presId="urn:microsoft.com/office/officeart/2005/8/layout/cycle6"/>
    <dgm:cxn modelId="{5272353C-435F-F542-93E2-2B1E03D25E66}" type="presParOf" srcId="{5DB2C021-9171-084B-93F3-DA878D319683}" destId="{6D8F5ACC-A48D-F74E-A327-668F7CFF1FFC}" srcOrd="4" destOrd="0" presId="urn:microsoft.com/office/officeart/2005/8/layout/cycle6"/>
    <dgm:cxn modelId="{48D9FBA1-1221-CE41-80E5-98474A4E6CF9}" type="presParOf" srcId="{5DB2C021-9171-084B-93F3-DA878D319683}" destId="{4FD49F85-448A-ED42-A745-79DF54234701}" srcOrd="5" destOrd="0" presId="urn:microsoft.com/office/officeart/2005/8/layout/cycle6"/>
    <dgm:cxn modelId="{BABD7028-1A5F-7843-9450-F4632074EF33}" type="presParOf" srcId="{5DB2C021-9171-084B-93F3-DA878D319683}" destId="{0EDB40A5-3973-9349-AAAE-AE0111C24AAE}" srcOrd="6" destOrd="0" presId="urn:microsoft.com/office/officeart/2005/8/layout/cycle6"/>
    <dgm:cxn modelId="{56CF00EC-813C-384D-8EBD-2DD80FBF7AE3}" type="presParOf" srcId="{5DB2C021-9171-084B-93F3-DA878D319683}" destId="{BC389FD1-DA6B-4142-9576-76ADEE58F062}" srcOrd="7" destOrd="0" presId="urn:microsoft.com/office/officeart/2005/8/layout/cycle6"/>
    <dgm:cxn modelId="{AD08A9BA-74F8-E34A-87E0-0A4B5E07AEE9}" type="presParOf" srcId="{5DB2C021-9171-084B-93F3-DA878D319683}" destId="{FA3B12B0-B34C-DB43-A07A-F590639191BF}" srcOrd="8" destOrd="0" presId="urn:microsoft.com/office/officeart/2005/8/layout/cycle6"/>
    <dgm:cxn modelId="{D54E9598-7BDA-594E-B7E9-6DA7D25132D6}" type="presParOf" srcId="{5DB2C021-9171-084B-93F3-DA878D319683}" destId="{06C1F8FA-F002-014B-BF2D-5DAE4020DD9D}" srcOrd="9" destOrd="0" presId="urn:microsoft.com/office/officeart/2005/8/layout/cycle6"/>
    <dgm:cxn modelId="{096FF4D1-5CCA-5041-ACBF-272DFDAC5115}" type="presParOf" srcId="{5DB2C021-9171-084B-93F3-DA878D319683}" destId="{8E60199A-999E-CB46-8EB8-3D35EA86B81A}" srcOrd="10" destOrd="0" presId="urn:microsoft.com/office/officeart/2005/8/layout/cycle6"/>
    <dgm:cxn modelId="{2ED86441-650B-CE46-909D-2E04C38E51A3}" type="presParOf" srcId="{5DB2C021-9171-084B-93F3-DA878D319683}" destId="{4606140F-0697-AF45-9D70-A1C99D004FB9}" srcOrd="11" destOrd="0" presId="urn:microsoft.com/office/officeart/2005/8/layout/cycle6"/>
    <dgm:cxn modelId="{30B120C5-529A-A442-938C-5383B2AB649B}" type="presParOf" srcId="{5DB2C021-9171-084B-93F3-DA878D319683}" destId="{4C63FA70-D60C-3F4E-96F8-9FC703120A6A}" srcOrd="12" destOrd="0" presId="urn:microsoft.com/office/officeart/2005/8/layout/cycle6"/>
    <dgm:cxn modelId="{BD7361CF-E1D6-8740-9D97-B952048C33E2}" type="presParOf" srcId="{5DB2C021-9171-084B-93F3-DA878D319683}" destId="{D3E29841-2008-F54D-B18B-707978A3C15D}" srcOrd="13" destOrd="0" presId="urn:microsoft.com/office/officeart/2005/8/layout/cycle6"/>
    <dgm:cxn modelId="{7DF40348-7A57-454C-BE13-9CB0B0E5F1ED}" type="presParOf" srcId="{5DB2C021-9171-084B-93F3-DA878D319683}" destId="{F92B2253-6118-B145-8C53-A2813D20DF3D}" srcOrd="14" destOrd="0" presId="urn:microsoft.com/office/officeart/2005/8/layout/cycle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2DC2ED7-2C68-474B-86E8-D46BB659489B}" type="doc">
      <dgm:prSet loTypeId="urn:microsoft.com/office/officeart/2008/layout/RadialCluster" loCatId="" qsTypeId="urn:microsoft.com/office/officeart/2005/8/quickstyle/simple1" qsCatId="simple" csTypeId="urn:microsoft.com/office/officeart/2005/8/colors/accent1_2" csCatId="accent1" phldr="1"/>
      <dgm:spPr/>
      <dgm:t>
        <a:bodyPr/>
        <a:lstStyle/>
        <a:p>
          <a:endParaRPr lang="zh-CN" altLang="en-US"/>
        </a:p>
      </dgm:t>
    </dgm:pt>
    <dgm:pt modelId="{864B4CEF-CC4D-314F-9CB1-AC93E417F1BA}">
      <dgm:prSet phldrT="[文本]"/>
      <dgm:spPr/>
      <dgm:t>
        <a:bodyPr/>
        <a:lstStyle/>
        <a:p>
          <a:r>
            <a:rPr lang="zh-CN" altLang="en-US" dirty="0"/>
            <a:t>社会制度</a:t>
          </a:r>
        </a:p>
      </dgm:t>
    </dgm:pt>
    <dgm:pt modelId="{C4889F19-ACD6-244F-80D1-F53CC2ED18E6}" type="parTrans" cxnId="{A7587841-A6DA-5149-8000-6E8A442C8E96}">
      <dgm:prSet/>
      <dgm:spPr/>
      <dgm:t>
        <a:bodyPr/>
        <a:lstStyle/>
        <a:p>
          <a:endParaRPr lang="zh-CN" altLang="en-US"/>
        </a:p>
      </dgm:t>
    </dgm:pt>
    <dgm:pt modelId="{DF71C71B-2C47-9E46-80BE-8A327CB035C1}" type="sibTrans" cxnId="{A7587841-A6DA-5149-8000-6E8A442C8E96}">
      <dgm:prSet/>
      <dgm:spPr/>
      <dgm:t>
        <a:bodyPr/>
        <a:lstStyle/>
        <a:p>
          <a:endParaRPr lang="zh-CN" altLang="en-US"/>
        </a:p>
      </dgm:t>
    </dgm:pt>
    <dgm:pt modelId="{0F9179F9-E54D-D34F-AE7A-D244472BBF85}">
      <dgm:prSet phldrT="[文本]"/>
      <dgm:spPr/>
      <dgm:t>
        <a:bodyPr/>
        <a:lstStyle/>
        <a:p>
          <a:r>
            <a:rPr lang="zh-CN" altLang="en-US" dirty="0"/>
            <a:t>各级教育</a:t>
          </a:r>
        </a:p>
      </dgm:t>
    </dgm:pt>
    <dgm:pt modelId="{08AA250D-A6D8-2240-9176-EBB0054E7951}" type="parTrans" cxnId="{64ECA06B-92BE-A242-995C-736E47825489}">
      <dgm:prSet/>
      <dgm:spPr/>
      <dgm:t>
        <a:bodyPr/>
        <a:lstStyle/>
        <a:p>
          <a:endParaRPr lang="zh-CN" altLang="en-US"/>
        </a:p>
      </dgm:t>
    </dgm:pt>
    <dgm:pt modelId="{C028DC98-E213-9C41-AE0A-A49A4DED6033}" type="sibTrans" cxnId="{64ECA06B-92BE-A242-995C-736E47825489}">
      <dgm:prSet/>
      <dgm:spPr/>
      <dgm:t>
        <a:bodyPr/>
        <a:lstStyle/>
        <a:p>
          <a:endParaRPr lang="zh-CN" altLang="en-US"/>
        </a:p>
      </dgm:t>
    </dgm:pt>
    <dgm:pt modelId="{482317DB-A84D-ED4D-89F9-B14FB6BCE9F9}">
      <dgm:prSet phldrT="[文本]"/>
      <dgm:spPr/>
      <dgm:t>
        <a:bodyPr/>
        <a:lstStyle/>
        <a:p>
          <a:r>
            <a:rPr lang="zh-CN" altLang="en-US" dirty="0"/>
            <a:t>劳动就业</a:t>
          </a:r>
        </a:p>
      </dgm:t>
    </dgm:pt>
    <dgm:pt modelId="{D43FD8B3-F46C-2948-8A81-BBBD7193976F}" type="parTrans" cxnId="{72556D33-5247-C54E-BF3C-134B5592A05F}">
      <dgm:prSet/>
      <dgm:spPr/>
      <dgm:t>
        <a:bodyPr/>
        <a:lstStyle/>
        <a:p>
          <a:endParaRPr lang="zh-CN" altLang="en-US"/>
        </a:p>
      </dgm:t>
    </dgm:pt>
    <dgm:pt modelId="{A960984A-7030-6D4B-8DBA-F222535CAA35}" type="sibTrans" cxnId="{72556D33-5247-C54E-BF3C-134B5592A05F}">
      <dgm:prSet/>
      <dgm:spPr/>
      <dgm:t>
        <a:bodyPr/>
        <a:lstStyle/>
        <a:p>
          <a:endParaRPr lang="zh-CN" altLang="en-US"/>
        </a:p>
      </dgm:t>
    </dgm:pt>
    <dgm:pt modelId="{06D7AB16-D5B0-6C4F-9504-F2CD8F3437EC}">
      <dgm:prSet phldrT="[文本]"/>
      <dgm:spPr/>
      <dgm:t>
        <a:bodyPr/>
        <a:lstStyle/>
        <a:p>
          <a:r>
            <a:rPr lang="zh-CN" altLang="en-US" dirty="0"/>
            <a:t>医疗卫生</a:t>
          </a:r>
        </a:p>
      </dgm:t>
    </dgm:pt>
    <dgm:pt modelId="{6B468AFA-D818-0F41-A867-B5C7043A5DAC}" type="parTrans" cxnId="{7BDAC83F-2323-EE44-8081-80B9D874C692}">
      <dgm:prSet/>
      <dgm:spPr/>
      <dgm:t>
        <a:bodyPr/>
        <a:lstStyle/>
        <a:p>
          <a:endParaRPr lang="zh-CN" altLang="en-US"/>
        </a:p>
      </dgm:t>
    </dgm:pt>
    <dgm:pt modelId="{47500DBB-A8B5-A64A-863C-C86966A9496D}" type="sibTrans" cxnId="{7BDAC83F-2323-EE44-8081-80B9D874C692}">
      <dgm:prSet/>
      <dgm:spPr/>
      <dgm:t>
        <a:bodyPr/>
        <a:lstStyle/>
        <a:p>
          <a:endParaRPr lang="zh-CN" altLang="en-US"/>
        </a:p>
      </dgm:t>
    </dgm:pt>
    <dgm:pt modelId="{EE3C2F25-137E-C840-9792-F257750E1C75}">
      <dgm:prSet phldrT="[文本]"/>
      <dgm:spPr/>
      <dgm:t>
        <a:bodyPr/>
        <a:lstStyle/>
        <a:p>
          <a:r>
            <a:rPr lang="zh-CN" altLang="en-US" dirty="0"/>
            <a:t>社会保障</a:t>
          </a:r>
        </a:p>
      </dgm:t>
    </dgm:pt>
    <dgm:pt modelId="{9EF73EA5-61CC-4848-9DC4-AC3CCA1630C8}" type="parTrans" cxnId="{AA72201C-F9A0-6941-88DA-44E6308B407F}">
      <dgm:prSet/>
      <dgm:spPr/>
      <dgm:t>
        <a:bodyPr/>
        <a:lstStyle/>
        <a:p>
          <a:endParaRPr lang="zh-CN" altLang="en-US"/>
        </a:p>
      </dgm:t>
    </dgm:pt>
    <dgm:pt modelId="{B6834360-DAFA-9A4D-9A76-BEF627C74C14}" type="sibTrans" cxnId="{AA72201C-F9A0-6941-88DA-44E6308B407F}">
      <dgm:prSet/>
      <dgm:spPr/>
      <dgm:t>
        <a:bodyPr/>
        <a:lstStyle/>
        <a:p>
          <a:endParaRPr lang="zh-CN" altLang="en-US"/>
        </a:p>
      </dgm:t>
    </dgm:pt>
    <dgm:pt modelId="{404C64D0-E9E7-9649-9D69-28E868A725DF}">
      <dgm:prSet phldrT="[文本]"/>
      <dgm:spPr/>
      <dgm:t>
        <a:bodyPr/>
        <a:lstStyle/>
        <a:p>
          <a:r>
            <a:rPr lang="zh-CN" altLang="en-US" dirty="0"/>
            <a:t>社会治理</a:t>
          </a:r>
        </a:p>
      </dgm:t>
    </dgm:pt>
    <dgm:pt modelId="{9A0654F2-A514-D542-BCEE-58A654F2B99F}" type="parTrans" cxnId="{283B7386-E0C0-1D4E-9EA9-3471EA464758}">
      <dgm:prSet/>
      <dgm:spPr/>
      <dgm:t>
        <a:bodyPr/>
        <a:lstStyle/>
        <a:p>
          <a:endParaRPr lang="zh-CN" altLang="en-US"/>
        </a:p>
      </dgm:t>
    </dgm:pt>
    <dgm:pt modelId="{91ED1983-B765-D645-BEDF-A5D87CAE35BD}" type="sibTrans" cxnId="{283B7386-E0C0-1D4E-9EA9-3471EA464758}">
      <dgm:prSet/>
      <dgm:spPr/>
      <dgm:t>
        <a:bodyPr/>
        <a:lstStyle/>
        <a:p>
          <a:endParaRPr lang="zh-CN" altLang="en-US"/>
        </a:p>
      </dgm:t>
    </dgm:pt>
    <dgm:pt modelId="{D928A90C-DDAA-3E45-8698-03818FF0BE33}" type="pres">
      <dgm:prSet presAssocID="{12DC2ED7-2C68-474B-86E8-D46BB659489B}" presName="Name0" presStyleCnt="0">
        <dgm:presLayoutVars>
          <dgm:chMax val="1"/>
          <dgm:chPref val="1"/>
          <dgm:dir/>
          <dgm:animOne val="branch"/>
          <dgm:animLvl val="lvl"/>
        </dgm:presLayoutVars>
      </dgm:prSet>
      <dgm:spPr/>
    </dgm:pt>
    <dgm:pt modelId="{DAB1AC8D-8AF4-2446-A583-D980FCC33941}" type="pres">
      <dgm:prSet presAssocID="{864B4CEF-CC4D-314F-9CB1-AC93E417F1BA}" presName="singleCycle" presStyleCnt="0"/>
      <dgm:spPr/>
    </dgm:pt>
    <dgm:pt modelId="{94BEAACD-A68C-9844-ABCC-AC47EF85F18B}" type="pres">
      <dgm:prSet presAssocID="{864B4CEF-CC4D-314F-9CB1-AC93E417F1BA}" presName="singleCenter" presStyleLbl="node1" presStyleIdx="0" presStyleCnt="6">
        <dgm:presLayoutVars>
          <dgm:chMax val="7"/>
          <dgm:chPref val="7"/>
        </dgm:presLayoutVars>
      </dgm:prSet>
      <dgm:spPr/>
    </dgm:pt>
    <dgm:pt modelId="{D90F2741-913C-2C45-A275-901AF0A6EE24}" type="pres">
      <dgm:prSet presAssocID="{08AA250D-A6D8-2240-9176-EBB0054E7951}" presName="Name56" presStyleLbl="parChTrans1D2" presStyleIdx="0" presStyleCnt="5"/>
      <dgm:spPr/>
    </dgm:pt>
    <dgm:pt modelId="{91D67467-A467-D44E-8185-9915F8291196}" type="pres">
      <dgm:prSet presAssocID="{0F9179F9-E54D-D34F-AE7A-D244472BBF85}" presName="text0" presStyleLbl="node1" presStyleIdx="1" presStyleCnt="6">
        <dgm:presLayoutVars>
          <dgm:bulletEnabled val="1"/>
        </dgm:presLayoutVars>
      </dgm:prSet>
      <dgm:spPr/>
    </dgm:pt>
    <dgm:pt modelId="{B8AB4A94-2A64-7540-8B3A-D2FE54A7C3AA}" type="pres">
      <dgm:prSet presAssocID="{D43FD8B3-F46C-2948-8A81-BBBD7193976F}" presName="Name56" presStyleLbl="parChTrans1D2" presStyleIdx="1" presStyleCnt="5"/>
      <dgm:spPr/>
    </dgm:pt>
    <dgm:pt modelId="{404B80E5-DC41-8C4D-B5B9-0EE4972F12F7}" type="pres">
      <dgm:prSet presAssocID="{482317DB-A84D-ED4D-89F9-B14FB6BCE9F9}" presName="text0" presStyleLbl="node1" presStyleIdx="2" presStyleCnt="6">
        <dgm:presLayoutVars>
          <dgm:bulletEnabled val="1"/>
        </dgm:presLayoutVars>
      </dgm:prSet>
      <dgm:spPr/>
    </dgm:pt>
    <dgm:pt modelId="{639CB547-6583-EE47-AA57-CC04AEA71D02}" type="pres">
      <dgm:prSet presAssocID="{6B468AFA-D818-0F41-A867-B5C7043A5DAC}" presName="Name56" presStyleLbl="parChTrans1D2" presStyleIdx="2" presStyleCnt="5"/>
      <dgm:spPr/>
    </dgm:pt>
    <dgm:pt modelId="{780EA4D7-A606-5745-AC2D-8B40006C7A57}" type="pres">
      <dgm:prSet presAssocID="{06D7AB16-D5B0-6C4F-9504-F2CD8F3437EC}" presName="text0" presStyleLbl="node1" presStyleIdx="3" presStyleCnt="6">
        <dgm:presLayoutVars>
          <dgm:bulletEnabled val="1"/>
        </dgm:presLayoutVars>
      </dgm:prSet>
      <dgm:spPr/>
    </dgm:pt>
    <dgm:pt modelId="{5C8829BF-2FE5-504B-8DCA-85753F90BE84}" type="pres">
      <dgm:prSet presAssocID="{9EF73EA5-61CC-4848-9DC4-AC3CCA1630C8}" presName="Name56" presStyleLbl="parChTrans1D2" presStyleIdx="3" presStyleCnt="5"/>
      <dgm:spPr/>
    </dgm:pt>
    <dgm:pt modelId="{DB02CAD9-D75F-2343-AEAF-42533B0BB223}" type="pres">
      <dgm:prSet presAssocID="{EE3C2F25-137E-C840-9792-F257750E1C75}" presName="text0" presStyleLbl="node1" presStyleIdx="4" presStyleCnt="6">
        <dgm:presLayoutVars>
          <dgm:bulletEnabled val="1"/>
        </dgm:presLayoutVars>
      </dgm:prSet>
      <dgm:spPr/>
    </dgm:pt>
    <dgm:pt modelId="{9CD023DA-2D20-AC42-B1FC-D0ED4DB661A4}" type="pres">
      <dgm:prSet presAssocID="{9A0654F2-A514-D542-BCEE-58A654F2B99F}" presName="Name56" presStyleLbl="parChTrans1D2" presStyleIdx="4" presStyleCnt="5"/>
      <dgm:spPr/>
    </dgm:pt>
    <dgm:pt modelId="{BD93EE00-4301-794C-9B51-0A4E9960B095}" type="pres">
      <dgm:prSet presAssocID="{404C64D0-E9E7-9649-9D69-28E868A725DF}" presName="text0" presStyleLbl="node1" presStyleIdx="5" presStyleCnt="6">
        <dgm:presLayoutVars>
          <dgm:bulletEnabled val="1"/>
        </dgm:presLayoutVars>
      </dgm:prSet>
      <dgm:spPr/>
    </dgm:pt>
  </dgm:ptLst>
  <dgm:cxnLst>
    <dgm:cxn modelId="{AA72201C-F9A0-6941-88DA-44E6308B407F}" srcId="{864B4CEF-CC4D-314F-9CB1-AC93E417F1BA}" destId="{EE3C2F25-137E-C840-9792-F257750E1C75}" srcOrd="3" destOrd="0" parTransId="{9EF73EA5-61CC-4848-9DC4-AC3CCA1630C8}" sibTransId="{B6834360-DAFA-9A4D-9A76-BEF627C74C14}"/>
    <dgm:cxn modelId="{39FB332A-4FBF-C640-A0A0-FC04F37543FC}" type="presOf" srcId="{482317DB-A84D-ED4D-89F9-B14FB6BCE9F9}" destId="{404B80E5-DC41-8C4D-B5B9-0EE4972F12F7}" srcOrd="0" destOrd="0" presId="urn:microsoft.com/office/officeart/2008/layout/RadialCluster"/>
    <dgm:cxn modelId="{72556D33-5247-C54E-BF3C-134B5592A05F}" srcId="{864B4CEF-CC4D-314F-9CB1-AC93E417F1BA}" destId="{482317DB-A84D-ED4D-89F9-B14FB6BCE9F9}" srcOrd="1" destOrd="0" parTransId="{D43FD8B3-F46C-2948-8A81-BBBD7193976F}" sibTransId="{A960984A-7030-6D4B-8DBA-F222535CAA35}"/>
    <dgm:cxn modelId="{CB88FA3E-CDC9-194E-964C-B83458C711E4}" type="presOf" srcId="{6B468AFA-D818-0F41-A867-B5C7043A5DAC}" destId="{639CB547-6583-EE47-AA57-CC04AEA71D02}" srcOrd="0" destOrd="0" presId="urn:microsoft.com/office/officeart/2008/layout/RadialCluster"/>
    <dgm:cxn modelId="{7BDAC83F-2323-EE44-8081-80B9D874C692}" srcId="{864B4CEF-CC4D-314F-9CB1-AC93E417F1BA}" destId="{06D7AB16-D5B0-6C4F-9504-F2CD8F3437EC}" srcOrd="2" destOrd="0" parTransId="{6B468AFA-D818-0F41-A867-B5C7043A5DAC}" sibTransId="{47500DBB-A8B5-A64A-863C-C86966A9496D}"/>
    <dgm:cxn modelId="{A7587841-A6DA-5149-8000-6E8A442C8E96}" srcId="{12DC2ED7-2C68-474B-86E8-D46BB659489B}" destId="{864B4CEF-CC4D-314F-9CB1-AC93E417F1BA}" srcOrd="0" destOrd="0" parTransId="{C4889F19-ACD6-244F-80D1-F53CC2ED18E6}" sibTransId="{DF71C71B-2C47-9E46-80BE-8A327CB035C1}"/>
    <dgm:cxn modelId="{45842547-3E07-B745-93A4-7031C1E08E4B}" type="presOf" srcId="{08AA250D-A6D8-2240-9176-EBB0054E7951}" destId="{D90F2741-913C-2C45-A275-901AF0A6EE24}" srcOrd="0" destOrd="0" presId="urn:microsoft.com/office/officeart/2008/layout/RadialCluster"/>
    <dgm:cxn modelId="{64ECA06B-92BE-A242-995C-736E47825489}" srcId="{864B4CEF-CC4D-314F-9CB1-AC93E417F1BA}" destId="{0F9179F9-E54D-D34F-AE7A-D244472BBF85}" srcOrd="0" destOrd="0" parTransId="{08AA250D-A6D8-2240-9176-EBB0054E7951}" sibTransId="{C028DC98-E213-9C41-AE0A-A49A4DED6033}"/>
    <dgm:cxn modelId="{C794774E-3C0C-004D-9B5D-E0168739D30E}" type="presOf" srcId="{864B4CEF-CC4D-314F-9CB1-AC93E417F1BA}" destId="{94BEAACD-A68C-9844-ABCC-AC47EF85F18B}" srcOrd="0" destOrd="0" presId="urn:microsoft.com/office/officeart/2008/layout/RadialCluster"/>
    <dgm:cxn modelId="{DDE73E77-9126-6B42-A5AA-0A46CCD321BC}" type="presOf" srcId="{EE3C2F25-137E-C840-9792-F257750E1C75}" destId="{DB02CAD9-D75F-2343-AEAF-42533B0BB223}" srcOrd="0" destOrd="0" presId="urn:microsoft.com/office/officeart/2008/layout/RadialCluster"/>
    <dgm:cxn modelId="{7FFB687D-38B8-3F4D-9579-560B66AF35A1}" type="presOf" srcId="{0F9179F9-E54D-D34F-AE7A-D244472BBF85}" destId="{91D67467-A467-D44E-8185-9915F8291196}" srcOrd="0" destOrd="0" presId="urn:microsoft.com/office/officeart/2008/layout/RadialCluster"/>
    <dgm:cxn modelId="{283B7386-E0C0-1D4E-9EA9-3471EA464758}" srcId="{864B4CEF-CC4D-314F-9CB1-AC93E417F1BA}" destId="{404C64D0-E9E7-9649-9D69-28E868A725DF}" srcOrd="4" destOrd="0" parTransId="{9A0654F2-A514-D542-BCEE-58A654F2B99F}" sibTransId="{91ED1983-B765-D645-BEDF-A5D87CAE35BD}"/>
    <dgm:cxn modelId="{ADDBB491-516B-B042-A8B3-606D203E8063}" type="presOf" srcId="{9A0654F2-A514-D542-BCEE-58A654F2B99F}" destId="{9CD023DA-2D20-AC42-B1FC-D0ED4DB661A4}" srcOrd="0" destOrd="0" presId="urn:microsoft.com/office/officeart/2008/layout/RadialCluster"/>
    <dgm:cxn modelId="{BB2C1DAF-5099-D843-B09F-66E4D0F58E23}" type="presOf" srcId="{9EF73EA5-61CC-4848-9DC4-AC3CCA1630C8}" destId="{5C8829BF-2FE5-504B-8DCA-85753F90BE84}" srcOrd="0" destOrd="0" presId="urn:microsoft.com/office/officeart/2008/layout/RadialCluster"/>
    <dgm:cxn modelId="{DF9B16BC-F173-8E47-A349-362385FE3D44}" type="presOf" srcId="{12DC2ED7-2C68-474B-86E8-D46BB659489B}" destId="{D928A90C-DDAA-3E45-8698-03818FF0BE33}" srcOrd="0" destOrd="0" presId="urn:microsoft.com/office/officeart/2008/layout/RadialCluster"/>
    <dgm:cxn modelId="{B4C94ED1-1EE0-9248-A888-4D1FDBFF91BB}" type="presOf" srcId="{404C64D0-E9E7-9649-9D69-28E868A725DF}" destId="{BD93EE00-4301-794C-9B51-0A4E9960B095}" srcOrd="0" destOrd="0" presId="urn:microsoft.com/office/officeart/2008/layout/RadialCluster"/>
    <dgm:cxn modelId="{5DA8F5EF-A605-154C-82A9-0BD2EBFDD08E}" type="presOf" srcId="{06D7AB16-D5B0-6C4F-9504-F2CD8F3437EC}" destId="{780EA4D7-A606-5745-AC2D-8B40006C7A57}" srcOrd="0" destOrd="0" presId="urn:microsoft.com/office/officeart/2008/layout/RadialCluster"/>
    <dgm:cxn modelId="{43E26FF2-8E95-094F-8D42-0F3A76275EA2}" type="presOf" srcId="{D43FD8B3-F46C-2948-8A81-BBBD7193976F}" destId="{B8AB4A94-2A64-7540-8B3A-D2FE54A7C3AA}" srcOrd="0" destOrd="0" presId="urn:microsoft.com/office/officeart/2008/layout/RadialCluster"/>
    <dgm:cxn modelId="{DB1F7415-C880-D141-9CDF-A343027B2972}" type="presParOf" srcId="{D928A90C-DDAA-3E45-8698-03818FF0BE33}" destId="{DAB1AC8D-8AF4-2446-A583-D980FCC33941}" srcOrd="0" destOrd="0" presId="urn:microsoft.com/office/officeart/2008/layout/RadialCluster"/>
    <dgm:cxn modelId="{23CD32BE-42FD-3145-9FAE-6E4FCAE80118}" type="presParOf" srcId="{DAB1AC8D-8AF4-2446-A583-D980FCC33941}" destId="{94BEAACD-A68C-9844-ABCC-AC47EF85F18B}" srcOrd="0" destOrd="0" presId="urn:microsoft.com/office/officeart/2008/layout/RadialCluster"/>
    <dgm:cxn modelId="{9211F4E5-EDB8-E44F-B61A-963A510AEA33}" type="presParOf" srcId="{DAB1AC8D-8AF4-2446-A583-D980FCC33941}" destId="{D90F2741-913C-2C45-A275-901AF0A6EE24}" srcOrd="1" destOrd="0" presId="urn:microsoft.com/office/officeart/2008/layout/RadialCluster"/>
    <dgm:cxn modelId="{93944D15-AA42-854A-A23C-50849C9ACA78}" type="presParOf" srcId="{DAB1AC8D-8AF4-2446-A583-D980FCC33941}" destId="{91D67467-A467-D44E-8185-9915F8291196}" srcOrd="2" destOrd="0" presId="urn:microsoft.com/office/officeart/2008/layout/RadialCluster"/>
    <dgm:cxn modelId="{9CB1D894-6AE4-3F44-B9E5-B22B8C4B537F}" type="presParOf" srcId="{DAB1AC8D-8AF4-2446-A583-D980FCC33941}" destId="{B8AB4A94-2A64-7540-8B3A-D2FE54A7C3AA}" srcOrd="3" destOrd="0" presId="urn:microsoft.com/office/officeart/2008/layout/RadialCluster"/>
    <dgm:cxn modelId="{A916FC60-ABE1-DF47-B2F2-794ED64444F0}" type="presParOf" srcId="{DAB1AC8D-8AF4-2446-A583-D980FCC33941}" destId="{404B80E5-DC41-8C4D-B5B9-0EE4972F12F7}" srcOrd="4" destOrd="0" presId="urn:microsoft.com/office/officeart/2008/layout/RadialCluster"/>
    <dgm:cxn modelId="{4AEC5465-3501-DD44-ADF9-FF34B0D035AA}" type="presParOf" srcId="{DAB1AC8D-8AF4-2446-A583-D980FCC33941}" destId="{639CB547-6583-EE47-AA57-CC04AEA71D02}" srcOrd="5" destOrd="0" presId="urn:microsoft.com/office/officeart/2008/layout/RadialCluster"/>
    <dgm:cxn modelId="{88B65F6A-586E-5742-BA11-404C36942E76}" type="presParOf" srcId="{DAB1AC8D-8AF4-2446-A583-D980FCC33941}" destId="{780EA4D7-A606-5745-AC2D-8B40006C7A57}" srcOrd="6" destOrd="0" presId="urn:microsoft.com/office/officeart/2008/layout/RadialCluster"/>
    <dgm:cxn modelId="{17C0C038-3B84-0749-95CA-412D213C6439}" type="presParOf" srcId="{DAB1AC8D-8AF4-2446-A583-D980FCC33941}" destId="{5C8829BF-2FE5-504B-8DCA-85753F90BE84}" srcOrd="7" destOrd="0" presId="urn:microsoft.com/office/officeart/2008/layout/RadialCluster"/>
    <dgm:cxn modelId="{22FC1F6B-9CA2-5E44-A027-739923D0AE7B}" type="presParOf" srcId="{DAB1AC8D-8AF4-2446-A583-D980FCC33941}" destId="{DB02CAD9-D75F-2343-AEAF-42533B0BB223}" srcOrd="8" destOrd="0" presId="urn:microsoft.com/office/officeart/2008/layout/RadialCluster"/>
    <dgm:cxn modelId="{54295F37-E0EE-DB4F-9238-66A95A060D47}" type="presParOf" srcId="{DAB1AC8D-8AF4-2446-A583-D980FCC33941}" destId="{9CD023DA-2D20-AC42-B1FC-D0ED4DB661A4}" srcOrd="9" destOrd="0" presId="urn:microsoft.com/office/officeart/2008/layout/RadialCluster"/>
    <dgm:cxn modelId="{1933937B-8469-454F-8E5B-2DABF32E9262}" type="presParOf" srcId="{DAB1AC8D-8AF4-2446-A583-D980FCC33941}" destId="{BD93EE00-4301-794C-9B51-0A4E9960B095}" srcOrd="10" destOrd="0" presId="urn:microsoft.com/office/officeart/2008/layout/RadialCluster"/>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1931C8C7-F78D-4CC4-9635-C4185B056D3B}" type="doc">
      <dgm:prSet loTypeId="urn:microsoft.com/office/officeart/2005/8/layout/hProcess7" loCatId="list" qsTypeId="urn:microsoft.com/office/officeart/2005/8/quickstyle/simple1" qsCatId="simple" csTypeId="urn:microsoft.com/office/officeart/2005/8/colors/colorful1" csCatId="colorful" phldr="1"/>
      <dgm:spPr/>
      <dgm:t>
        <a:bodyPr/>
        <a:lstStyle/>
        <a:p>
          <a:endParaRPr lang="zh-CN" altLang="en-US"/>
        </a:p>
      </dgm:t>
    </dgm:pt>
    <dgm:pt modelId="{9B8DC64B-535D-4167-BBF8-0D4404AE6396}">
      <dgm:prSet phldrT="[文本]"/>
      <dgm:spPr/>
      <dgm:t>
        <a:bodyPr/>
        <a:lstStyle/>
        <a:p>
          <a:r>
            <a:rPr lang="zh-CN" altLang="en-US" dirty="0"/>
            <a:t>优先发展教育事业</a:t>
          </a:r>
        </a:p>
      </dgm:t>
    </dgm:pt>
    <dgm:pt modelId="{D9C6F1DA-A64F-4E92-AE44-D4742DB5065C}" type="parTrans" cxnId="{61B1CF19-9974-4781-8ACD-80B18CB8CA83}">
      <dgm:prSet/>
      <dgm:spPr/>
      <dgm:t>
        <a:bodyPr/>
        <a:lstStyle/>
        <a:p>
          <a:endParaRPr lang="zh-CN" altLang="en-US"/>
        </a:p>
      </dgm:t>
    </dgm:pt>
    <dgm:pt modelId="{ADCD87B6-B660-4EAC-B85D-F54E30C30118}" type="sibTrans" cxnId="{61B1CF19-9974-4781-8ACD-80B18CB8CA83}">
      <dgm:prSet/>
      <dgm:spPr/>
      <dgm:t>
        <a:bodyPr/>
        <a:lstStyle/>
        <a:p>
          <a:endParaRPr lang="zh-CN" altLang="en-US"/>
        </a:p>
      </dgm:t>
    </dgm:pt>
    <dgm:pt modelId="{6D2F05A8-8D4A-49CC-8AFD-3CB89A8D9D77}">
      <dgm:prSet phldrT="[文本]"/>
      <dgm:spPr/>
      <dgm:t>
        <a:bodyPr/>
        <a:lstStyle/>
        <a:p>
          <a:endParaRPr lang="zh-CN" altLang="en-US" dirty="0"/>
        </a:p>
      </dgm:t>
    </dgm:pt>
    <dgm:pt modelId="{FB8DD7BB-9604-4B5F-8A61-6F79DBB1CE9F}" type="parTrans" cxnId="{5543F684-5EF9-4FE2-B1F2-2D16543A1CC6}">
      <dgm:prSet/>
      <dgm:spPr/>
      <dgm:t>
        <a:bodyPr/>
        <a:lstStyle/>
        <a:p>
          <a:endParaRPr lang="zh-CN" altLang="en-US"/>
        </a:p>
      </dgm:t>
    </dgm:pt>
    <dgm:pt modelId="{70EF89A1-C38D-485D-B6F5-1C57897B2F89}" type="sibTrans" cxnId="{5543F684-5EF9-4FE2-B1F2-2D16543A1CC6}">
      <dgm:prSet/>
      <dgm:spPr/>
      <dgm:t>
        <a:bodyPr/>
        <a:lstStyle/>
        <a:p>
          <a:endParaRPr lang="zh-CN" altLang="en-US"/>
        </a:p>
      </dgm:t>
    </dgm:pt>
    <dgm:pt modelId="{91940D40-6EB6-4668-8B6C-4EF22B9C5C18}">
      <dgm:prSet phldrT="[文本]"/>
      <dgm:spPr/>
      <dgm:t>
        <a:bodyPr/>
        <a:lstStyle/>
        <a:p>
          <a:r>
            <a:rPr lang="zh-CN" altLang="en-US" dirty="0"/>
            <a:t>提高就业质量和人民收入水平</a:t>
          </a:r>
        </a:p>
      </dgm:t>
    </dgm:pt>
    <dgm:pt modelId="{78E25127-24F3-4C3A-AC71-39DB35F54940}" type="parTrans" cxnId="{A0E5C680-785C-4AB8-A631-5A112B6C09CE}">
      <dgm:prSet/>
      <dgm:spPr/>
      <dgm:t>
        <a:bodyPr/>
        <a:lstStyle/>
        <a:p>
          <a:endParaRPr lang="zh-CN" altLang="en-US"/>
        </a:p>
      </dgm:t>
    </dgm:pt>
    <dgm:pt modelId="{74F8B078-4305-4E12-A8E4-FE5D7C135C0B}" type="sibTrans" cxnId="{A0E5C680-785C-4AB8-A631-5A112B6C09CE}">
      <dgm:prSet/>
      <dgm:spPr/>
      <dgm:t>
        <a:bodyPr/>
        <a:lstStyle/>
        <a:p>
          <a:endParaRPr lang="zh-CN" altLang="en-US"/>
        </a:p>
      </dgm:t>
    </dgm:pt>
    <dgm:pt modelId="{B509C36E-FB87-4E68-994C-367CE96889B0}">
      <dgm:prSet phldrT="[文本]"/>
      <dgm:spPr/>
      <dgm:t>
        <a:bodyPr/>
        <a:lstStyle/>
        <a:p>
          <a:r>
            <a:rPr lang="zh-CN" altLang="en-US" dirty="0"/>
            <a:t>加强社会保障体系建设</a:t>
          </a:r>
        </a:p>
      </dgm:t>
    </dgm:pt>
    <dgm:pt modelId="{7B732AA4-84AE-4342-8E6B-BC0C4EC292E3}" type="parTrans" cxnId="{A83BEA86-31D5-47F1-B8BA-20909E0A0E4F}">
      <dgm:prSet/>
      <dgm:spPr/>
      <dgm:t>
        <a:bodyPr/>
        <a:lstStyle/>
        <a:p>
          <a:endParaRPr lang="zh-CN" altLang="en-US"/>
        </a:p>
      </dgm:t>
    </dgm:pt>
    <dgm:pt modelId="{7408A759-38C1-4F7A-9871-60BCEBB23AB4}" type="sibTrans" cxnId="{A83BEA86-31D5-47F1-B8BA-20909E0A0E4F}">
      <dgm:prSet/>
      <dgm:spPr/>
      <dgm:t>
        <a:bodyPr/>
        <a:lstStyle/>
        <a:p>
          <a:endParaRPr lang="zh-CN" altLang="en-US"/>
        </a:p>
      </dgm:t>
    </dgm:pt>
    <dgm:pt modelId="{F2B477DF-A675-4597-8B10-13199CB76750}">
      <dgm:prSet phldrT="[文本]"/>
      <dgm:spPr/>
      <dgm:t>
        <a:bodyPr/>
        <a:lstStyle/>
        <a:p>
          <a:r>
            <a:rPr lang="zh-CN" altLang="en-US" dirty="0"/>
            <a:t>事实及健康中国战略</a:t>
          </a:r>
        </a:p>
      </dgm:t>
    </dgm:pt>
    <dgm:pt modelId="{CD4CBC04-B036-4F6F-81C0-82830511B8FF}" type="parTrans" cxnId="{702FE880-42D1-4D79-AFA2-CA5A1D521991}">
      <dgm:prSet/>
      <dgm:spPr/>
      <dgm:t>
        <a:bodyPr/>
        <a:lstStyle/>
        <a:p>
          <a:endParaRPr lang="zh-CN" altLang="en-US"/>
        </a:p>
      </dgm:t>
    </dgm:pt>
    <dgm:pt modelId="{64592856-C404-4319-9B18-C2F41EC8DA2C}" type="sibTrans" cxnId="{702FE880-42D1-4D79-AFA2-CA5A1D521991}">
      <dgm:prSet/>
      <dgm:spPr/>
      <dgm:t>
        <a:bodyPr/>
        <a:lstStyle/>
        <a:p>
          <a:endParaRPr lang="zh-CN" altLang="en-US"/>
        </a:p>
      </dgm:t>
    </dgm:pt>
    <dgm:pt modelId="{BA0F65E1-CA47-4247-B866-825659389E7E}">
      <dgm:prSet phldrT="[文本]"/>
      <dgm:spPr/>
      <dgm:t>
        <a:bodyPr/>
        <a:lstStyle/>
        <a:p>
          <a:r>
            <a:rPr lang="zh-CN" altLang="en-US" dirty="0"/>
            <a:t>坚决打赢脱贫攻坚战</a:t>
          </a:r>
        </a:p>
      </dgm:t>
    </dgm:pt>
    <dgm:pt modelId="{67B46E2F-9FAA-4386-9D3C-F34FBD75C530}" type="parTrans" cxnId="{BFD5E90C-166D-4380-88D9-FE3E9A06F2B2}">
      <dgm:prSet/>
      <dgm:spPr/>
      <dgm:t>
        <a:bodyPr/>
        <a:lstStyle/>
        <a:p>
          <a:endParaRPr lang="zh-CN" altLang="en-US"/>
        </a:p>
      </dgm:t>
    </dgm:pt>
    <dgm:pt modelId="{F20CB2B9-1F10-4D19-8AC7-1B6BAEE9C0C1}" type="sibTrans" cxnId="{BFD5E90C-166D-4380-88D9-FE3E9A06F2B2}">
      <dgm:prSet/>
      <dgm:spPr/>
      <dgm:t>
        <a:bodyPr/>
        <a:lstStyle/>
        <a:p>
          <a:endParaRPr lang="zh-CN" altLang="en-US"/>
        </a:p>
      </dgm:t>
    </dgm:pt>
    <dgm:pt modelId="{A9F12D1B-0E9D-42FF-B90E-8C5C89AB8C1C}">
      <dgm:prSet phldrT="[文本]"/>
      <dgm:spPr/>
      <dgm:t>
        <a:bodyPr/>
        <a:lstStyle/>
        <a:p>
          <a:endParaRPr lang="zh-CN" altLang="en-US" dirty="0"/>
        </a:p>
      </dgm:t>
    </dgm:pt>
    <dgm:pt modelId="{1A1C1D4E-223B-48A6-8B1B-61E9894AD86F}" type="parTrans" cxnId="{FE580579-FC59-410E-85C1-3CBB58CDB0F6}">
      <dgm:prSet/>
      <dgm:spPr/>
      <dgm:t>
        <a:bodyPr/>
        <a:lstStyle/>
        <a:p>
          <a:endParaRPr lang="zh-CN" altLang="en-US"/>
        </a:p>
      </dgm:t>
    </dgm:pt>
    <dgm:pt modelId="{39CB991E-55ED-41E5-A143-5C21EF1B28C9}" type="sibTrans" cxnId="{FE580579-FC59-410E-85C1-3CBB58CDB0F6}">
      <dgm:prSet/>
      <dgm:spPr/>
      <dgm:t>
        <a:bodyPr/>
        <a:lstStyle/>
        <a:p>
          <a:endParaRPr lang="zh-CN" altLang="en-US"/>
        </a:p>
      </dgm:t>
    </dgm:pt>
    <dgm:pt modelId="{A2EFA674-44A7-42E8-968C-532E6637C3C7}">
      <dgm:prSet phldrT="[文本]"/>
      <dgm:spPr/>
      <dgm:t>
        <a:bodyPr/>
        <a:lstStyle/>
        <a:p>
          <a:endParaRPr lang="zh-CN" altLang="en-US" dirty="0"/>
        </a:p>
      </dgm:t>
    </dgm:pt>
    <dgm:pt modelId="{D70389BD-C360-46A1-B882-08D7A0FFBC40}" type="parTrans" cxnId="{95C73C1C-A509-4B86-8FC8-E9DFEC2A0224}">
      <dgm:prSet/>
      <dgm:spPr/>
      <dgm:t>
        <a:bodyPr/>
        <a:lstStyle/>
        <a:p>
          <a:endParaRPr lang="zh-CN" altLang="en-US"/>
        </a:p>
      </dgm:t>
    </dgm:pt>
    <dgm:pt modelId="{C58A0CCD-0D33-40EA-ABF0-9B78FEC75F86}" type="sibTrans" cxnId="{95C73C1C-A509-4B86-8FC8-E9DFEC2A0224}">
      <dgm:prSet/>
      <dgm:spPr/>
      <dgm:t>
        <a:bodyPr/>
        <a:lstStyle/>
        <a:p>
          <a:endParaRPr lang="zh-CN" altLang="en-US"/>
        </a:p>
      </dgm:t>
    </dgm:pt>
    <dgm:pt modelId="{A1731317-AE7D-4F6A-A63C-861C4DFE89A9}">
      <dgm:prSet phldrT="[文本]" phldr="1"/>
      <dgm:spPr/>
      <dgm:t>
        <a:bodyPr/>
        <a:lstStyle/>
        <a:p>
          <a:endParaRPr lang="zh-CN" altLang="en-US" dirty="0"/>
        </a:p>
      </dgm:t>
    </dgm:pt>
    <dgm:pt modelId="{11FD717A-BA76-45E6-B67A-7E9BCF78BF9C}" type="sibTrans" cxnId="{FD3353CA-BAD4-4739-8288-DE1353BAED4B}">
      <dgm:prSet/>
      <dgm:spPr/>
      <dgm:t>
        <a:bodyPr/>
        <a:lstStyle/>
        <a:p>
          <a:endParaRPr lang="zh-CN" altLang="en-US"/>
        </a:p>
      </dgm:t>
    </dgm:pt>
    <dgm:pt modelId="{ED1D0E5A-0112-47BE-8D84-FEE38B641EDE}" type="parTrans" cxnId="{FD3353CA-BAD4-4739-8288-DE1353BAED4B}">
      <dgm:prSet/>
      <dgm:spPr/>
      <dgm:t>
        <a:bodyPr/>
        <a:lstStyle/>
        <a:p>
          <a:endParaRPr lang="zh-CN" altLang="en-US"/>
        </a:p>
      </dgm:t>
    </dgm:pt>
    <dgm:pt modelId="{2C371D78-BEBF-468B-B21C-F06F2209C789}">
      <dgm:prSet phldrT="[文本]" phldr="1"/>
      <dgm:spPr/>
      <dgm:t>
        <a:bodyPr/>
        <a:lstStyle/>
        <a:p>
          <a:endParaRPr lang="zh-CN" altLang="en-US" dirty="0"/>
        </a:p>
      </dgm:t>
    </dgm:pt>
    <dgm:pt modelId="{ACFE1F08-91E9-4596-92F4-EAE949D24DED}" type="sibTrans" cxnId="{F52A8711-B58B-41FC-B552-D97F88704224}">
      <dgm:prSet/>
      <dgm:spPr/>
      <dgm:t>
        <a:bodyPr/>
        <a:lstStyle/>
        <a:p>
          <a:endParaRPr lang="zh-CN" altLang="en-US"/>
        </a:p>
      </dgm:t>
    </dgm:pt>
    <dgm:pt modelId="{697EAFB2-20C9-4CE5-A450-99E438F281FC}" type="parTrans" cxnId="{F52A8711-B58B-41FC-B552-D97F88704224}">
      <dgm:prSet/>
      <dgm:spPr/>
      <dgm:t>
        <a:bodyPr/>
        <a:lstStyle/>
        <a:p>
          <a:endParaRPr lang="zh-CN" altLang="en-US"/>
        </a:p>
      </dgm:t>
    </dgm:pt>
    <dgm:pt modelId="{1A3E6DFA-A7A2-4DE7-B2DA-CA9B1BB1EA82}" type="pres">
      <dgm:prSet presAssocID="{1931C8C7-F78D-4CC4-9635-C4185B056D3B}" presName="Name0" presStyleCnt="0">
        <dgm:presLayoutVars>
          <dgm:dir/>
          <dgm:animLvl val="lvl"/>
          <dgm:resizeHandles val="exact"/>
        </dgm:presLayoutVars>
      </dgm:prSet>
      <dgm:spPr/>
    </dgm:pt>
    <dgm:pt modelId="{7DAFDDDD-8B8D-4164-A454-845BB31E8E5D}" type="pres">
      <dgm:prSet presAssocID="{2C371D78-BEBF-468B-B21C-F06F2209C789}" presName="compositeNode" presStyleCnt="0">
        <dgm:presLayoutVars>
          <dgm:bulletEnabled val="1"/>
        </dgm:presLayoutVars>
      </dgm:prSet>
      <dgm:spPr/>
    </dgm:pt>
    <dgm:pt modelId="{D8BA6A8D-4E68-4ED3-893F-236BEED53717}" type="pres">
      <dgm:prSet presAssocID="{2C371D78-BEBF-468B-B21C-F06F2209C789}" presName="bgRect" presStyleLbl="node1" presStyleIdx="0" presStyleCnt="5"/>
      <dgm:spPr/>
    </dgm:pt>
    <dgm:pt modelId="{CDFB07D3-DCFE-4487-BA08-4D8E6E10AB98}" type="pres">
      <dgm:prSet presAssocID="{2C371D78-BEBF-468B-B21C-F06F2209C789}" presName="parentNode" presStyleLbl="node1" presStyleIdx="0" presStyleCnt="5">
        <dgm:presLayoutVars>
          <dgm:chMax val="0"/>
          <dgm:bulletEnabled val="1"/>
        </dgm:presLayoutVars>
      </dgm:prSet>
      <dgm:spPr/>
    </dgm:pt>
    <dgm:pt modelId="{3A31D2FA-A615-4AC2-9866-6B94C78D84A3}" type="pres">
      <dgm:prSet presAssocID="{2C371D78-BEBF-468B-B21C-F06F2209C789}" presName="childNode" presStyleLbl="node1" presStyleIdx="0" presStyleCnt="5">
        <dgm:presLayoutVars>
          <dgm:bulletEnabled val="1"/>
        </dgm:presLayoutVars>
      </dgm:prSet>
      <dgm:spPr/>
    </dgm:pt>
    <dgm:pt modelId="{D2F78870-1BF8-4BBD-BE0F-EFC6CA1400C6}" type="pres">
      <dgm:prSet presAssocID="{ACFE1F08-91E9-4596-92F4-EAE949D24DED}" presName="hSp" presStyleCnt="0"/>
      <dgm:spPr/>
    </dgm:pt>
    <dgm:pt modelId="{C3C9BE6D-A26E-4305-91E1-1CABCE94759E}" type="pres">
      <dgm:prSet presAssocID="{ACFE1F08-91E9-4596-92F4-EAE949D24DED}" presName="vProcSp" presStyleCnt="0"/>
      <dgm:spPr/>
    </dgm:pt>
    <dgm:pt modelId="{D29697E3-13F6-453C-85D3-ADE307939D66}" type="pres">
      <dgm:prSet presAssocID="{ACFE1F08-91E9-4596-92F4-EAE949D24DED}" presName="vSp1" presStyleCnt="0"/>
      <dgm:spPr/>
    </dgm:pt>
    <dgm:pt modelId="{79580F0B-91B5-48FE-B92C-39643716C3C5}" type="pres">
      <dgm:prSet presAssocID="{ACFE1F08-91E9-4596-92F4-EAE949D24DED}" presName="simulatedConn" presStyleLbl="solidFgAcc1" presStyleIdx="0" presStyleCnt="4"/>
      <dgm:spPr/>
    </dgm:pt>
    <dgm:pt modelId="{A7788185-EFC1-4922-9D97-D5ACF9749D1F}" type="pres">
      <dgm:prSet presAssocID="{ACFE1F08-91E9-4596-92F4-EAE949D24DED}" presName="vSp2" presStyleCnt="0"/>
      <dgm:spPr/>
    </dgm:pt>
    <dgm:pt modelId="{0CDA22CB-90F7-4347-98B7-9493610E41C6}" type="pres">
      <dgm:prSet presAssocID="{ACFE1F08-91E9-4596-92F4-EAE949D24DED}" presName="sibTrans" presStyleCnt="0"/>
      <dgm:spPr/>
    </dgm:pt>
    <dgm:pt modelId="{6F3BB75F-24F6-46DC-B435-6BFE06DF564C}" type="pres">
      <dgm:prSet presAssocID="{6D2F05A8-8D4A-49CC-8AFD-3CB89A8D9D77}" presName="compositeNode" presStyleCnt="0">
        <dgm:presLayoutVars>
          <dgm:bulletEnabled val="1"/>
        </dgm:presLayoutVars>
      </dgm:prSet>
      <dgm:spPr/>
    </dgm:pt>
    <dgm:pt modelId="{3292C972-B46A-435B-A376-C15F8417FE64}" type="pres">
      <dgm:prSet presAssocID="{6D2F05A8-8D4A-49CC-8AFD-3CB89A8D9D77}" presName="bgRect" presStyleLbl="node1" presStyleIdx="1" presStyleCnt="5"/>
      <dgm:spPr/>
    </dgm:pt>
    <dgm:pt modelId="{7E09398E-5E6C-4BA6-BB84-64CF39349D73}" type="pres">
      <dgm:prSet presAssocID="{6D2F05A8-8D4A-49CC-8AFD-3CB89A8D9D77}" presName="parentNode" presStyleLbl="node1" presStyleIdx="1" presStyleCnt="5">
        <dgm:presLayoutVars>
          <dgm:chMax val="0"/>
          <dgm:bulletEnabled val="1"/>
        </dgm:presLayoutVars>
      </dgm:prSet>
      <dgm:spPr/>
    </dgm:pt>
    <dgm:pt modelId="{17BDC74B-7B7A-4117-B403-4383CAA03C2E}" type="pres">
      <dgm:prSet presAssocID="{6D2F05A8-8D4A-49CC-8AFD-3CB89A8D9D77}" presName="childNode" presStyleLbl="node1" presStyleIdx="1" presStyleCnt="5">
        <dgm:presLayoutVars>
          <dgm:bulletEnabled val="1"/>
        </dgm:presLayoutVars>
      </dgm:prSet>
      <dgm:spPr/>
    </dgm:pt>
    <dgm:pt modelId="{B644000D-AEFD-42D6-B1A2-2CFDD91A3F47}" type="pres">
      <dgm:prSet presAssocID="{70EF89A1-C38D-485D-B6F5-1C57897B2F89}" presName="hSp" presStyleCnt="0"/>
      <dgm:spPr/>
    </dgm:pt>
    <dgm:pt modelId="{773B9B25-72F4-4DD8-AB0D-4E7D8FBAE176}" type="pres">
      <dgm:prSet presAssocID="{70EF89A1-C38D-485D-B6F5-1C57897B2F89}" presName="vProcSp" presStyleCnt="0"/>
      <dgm:spPr/>
    </dgm:pt>
    <dgm:pt modelId="{A8B1B425-7CF2-4D95-BF55-66FAC1B2856C}" type="pres">
      <dgm:prSet presAssocID="{70EF89A1-C38D-485D-B6F5-1C57897B2F89}" presName="vSp1" presStyleCnt="0"/>
      <dgm:spPr/>
    </dgm:pt>
    <dgm:pt modelId="{00CBB21B-E69B-43E9-B449-A331EBD32136}" type="pres">
      <dgm:prSet presAssocID="{70EF89A1-C38D-485D-B6F5-1C57897B2F89}" presName="simulatedConn" presStyleLbl="solidFgAcc1" presStyleIdx="1" presStyleCnt="4"/>
      <dgm:spPr/>
    </dgm:pt>
    <dgm:pt modelId="{D076AFBF-DD2D-4741-9A9A-07AEE21D0FCE}" type="pres">
      <dgm:prSet presAssocID="{70EF89A1-C38D-485D-B6F5-1C57897B2F89}" presName="vSp2" presStyleCnt="0"/>
      <dgm:spPr/>
    </dgm:pt>
    <dgm:pt modelId="{7EF39A91-EDCA-459F-A53A-2346F5DEFFB7}" type="pres">
      <dgm:prSet presAssocID="{70EF89A1-C38D-485D-B6F5-1C57897B2F89}" presName="sibTrans" presStyleCnt="0"/>
      <dgm:spPr/>
    </dgm:pt>
    <dgm:pt modelId="{32587733-FCF2-4532-9A2D-AADAB7289010}" type="pres">
      <dgm:prSet presAssocID="{A1731317-AE7D-4F6A-A63C-861C4DFE89A9}" presName="compositeNode" presStyleCnt="0">
        <dgm:presLayoutVars>
          <dgm:bulletEnabled val="1"/>
        </dgm:presLayoutVars>
      </dgm:prSet>
      <dgm:spPr/>
    </dgm:pt>
    <dgm:pt modelId="{8CF21336-2901-4032-BDC7-19A26312D72B}" type="pres">
      <dgm:prSet presAssocID="{A1731317-AE7D-4F6A-A63C-861C4DFE89A9}" presName="bgRect" presStyleLbl="node1" presStyleIdx="2" presStyleCnt="5"/>
      <dgm:spPr/>
    </dgm:pt>
    <dgm:pt modelId="{26FB60AC-E21E-4AFB-894F-4C39F236007E}" type="pres">
      <dgm:prSet presAssocID="{A1731317-AE7D-4F6A-A63C-861C4DFE89A9}" presName="parentNode" presStyleLbl="node1" presStyleIdx="2" presStyleCnt="5">
        <dgm:presLayoutVars>
          <dgm:chMax val="0"/>
          <dgm:bulletEnabled val="1"/>
        </dgm:presLayoutVars>
      </dgm:prSet>
      <dgm:spPr/>
    </dgm:pt>
    <dgm:pt modelId="{8C94F08C-6331-4B4D-BFED-53A931EA101B}" type="pres">
      <dgm:prSet presAssocID="{A1731317-AE7D-4F6A-A63C-861C4DFE89A9}" presName="childNode" presStyleLbl="node1" presStyleIdx="2" presStyleCnt="5">
        <dgm:presLayoutVars>
          <dgm:bulletEnabled val="1"/>
        </dgm:presLayoutVars>
      </dgm:prSet>
      <dgm:spPr/>
    </dgm:pt>
    <dgm:pt modelId="{E178B2CC-B9A6-4F72-BB22-5A82255BDCEC}" type="pres">
      <dgm:prSet presAssocID="{11FD717A-BA76-45E6-B67A-7E9BCF78BF9C}" presName="hSp" presStyleCnt="0"/>
      <dgm:spPr/>
    </dgm:pt>
    <dgm:pt modelId="{B529FFB4-B5F7-45B7-A984-B71FFA14C10B}" type="pres">
      <dgm:prSet presAssocID="{11FD717A-BA76-45E6-B67A-7E9BCF78BF9C}" presName="vProcSp" presStyleCnt="0"/>
      <dgm:spPr/>
    </dgm:pt>
    <dgm:pt modelId="{2425AB1E-65DE-4B2A-BD83-4E47703E201E}" type="pres">
      <dgm:prSet presAssocID="{11FD717A-BA76-45E6-B67A-7E9BCF78BF9C}" presName="vSp1" presStyleCnt="0"/>
      <dgm:spPr/>
    </dgm:pt>
    <dgm:pt modelId="{A634ADED-4443-4509-9EC2-F06286C8381D}" type="pres">
      <dgm:prSet presAssocID="{11FD717A-BA76-45E6-B67A-7E9BCF78BF9C}" presName="simulatedConn" presStyleLbl="solidFgAcc1" presStyleIdx="2" presStyleCnt="4"/>
      <dgm:spPr/>
    </dgm:pt>
    <dgm:pt modelId="{AD0B6C9E-F97A-4F14-AEAD-332587DFA2AC}" type="pres">
      <dgm:prSet presAssocID="{11FD717A-BA76-45E6-B67A-7E9BCF78BF9C}" presName="vSp2" presStyleCnt="0"/>
      <dgm:spPr/>
    </dgm:pt>
    <dgm:pt modelId="{D9535D86-9F00-49B8-9DAE-807312A2039B}" type="pres">
      <dgm:prSet presAssocID="{11FD717A-BA76-45E6-B67A-7E9BCF78BF9C}" presName="sibTrans" presStyleCnt="0"/>
      <dgm:spPr/>
    </dgm:pt>
    <dgm:pt modelId="{01589BE6-9779-4CE2-B127-21D309C3397F}" type="pres">
      <dgm:prSet presAssocID="{A9F12D1B-0E9D-42FF-B90E-8C5C89AB8C1C}" presName="compositeNode" presStyleCnt="0">
        <dgm:presLayoutVars>
          <dgm:bulletEnabled val="1"/>
        </dgm:presLayoutVars>
      </dgm:prSet>
      <dgm:spPr/>
    </dgm:pt>
    <dgm:pt modelId="{A54D1C87-CACB-402A-BD6F-82807F429EB7}" type="pres">
      <dgm:prSet presAssocID="{A9F12D1B-0E9D-42FF-B90E-8C5C89AB8C1C}" presName="bgRect" presStyleLbl="node1" presStyleIdx="3" presStyleCnt="5"/>
      <dgm:spPr/>
    </dgm:pt>
    <dgm:pt modelId="{3C758038-ABCB-4ABC-B745-FC6DE67771FB}" type="pres">
      <dgm:prSet presAssocID="{A9F12D1B-0E9D-42FF-B90E-8C5C89AB8C1C}" presName="parentNode" presStyleLbl="node1" presStyleIdx="3" presStyleCnt="5">
        <dgm:presLayoutVars>
          <dgm:chMax val="0"/>
          <dgm:bulletEnabled val="1"/>
        </dgm:presLayoutVars>
      </dgm:prSet>
      <dgm:spPr/>
    </dgm:pt>
    <dgm:pt modelId="{B50437D0-AF2B-41C4-AC6B-C0286D6CB0DB}" type="pres">
      <dgm:prSet presAssocID="{A9F12D1B-0E9D-42FF-B90E-8C5C89AB8C1C}" presName="childNode" presStyleLbl="node1" presStyleIdx="3" presStyleCnt="5">
        <dgm:presLayoutVars>
          <dgm:bulletEnabled val="1"/>
        </dgm:presLayoutVars>
      </dgm:prSet>
      <dgm:spPr/>
    </dgm:pt>
    <dgm:pt modelId="{DABA805D-9441-4C07-B2F6-98599E698CE2}" type="pres">
      <dgm:prSet presAssocID="{39CB991E-55ED-41E5-A143-5C21EF1B28C9}" presName="hSp" presStyleCnt="0"/>
      <dgm:spPr/>
    </dgm:pt>
    <dgm:pt modelId="{3AC44CE7-21DE-4D1D-B200-96DD30A6BB1E}" type="pres">
      <dgm:prSet presAssocID="{39CB991E-55ED-41E5-A143-5C21EF1B28C9}" presName="vProcSp" presStyleCnt="0"/>
      <dgm:spPr/>
    </dgm:pt>
    <dgm:pt modelId="{B0F0F1B0-7D49-4F2F-9F24-B3C242C3519B}" type="pres">
      <dgm:prSet presAssocID="{39CB991E-55ED-41E5-A143-5C21EF1B28C9}" presName="vSp1" presStyleCnt="0"/>
      <dgm:spPr/>
    </dgm:pt>
    <dgm:pt modelId="{ABACF538-307C-4C2C-84CB-C7DAD3627AB6}" type="pres">
      <dgm:prSet presAssocID="{39CB991E-55ED-41E5-A143-5C21EF1B28C9}" presName="simulatedConn" presStyleLbl="solidFgAcc1" presStyleIdx="3" presStyleCnt="4"/>
      <dgm:spPr/>
    </dgm:pt>
    <dgm:pt modelId="{0BCB2BBE-B5F8-4E38-BC0D-1EDD8610091F}" type="pres">
      <dgm:prSet presAssocID="{39CB991E-55ED-41E5-A143-5C21EF1B28C9}" presName="vSp2" presStyleCnt="0"/>
      <dgm:spPr/>
    </dgm:pt>
    <dgm:pt modelId="{F34B7266-5B36-4744-9CBA-7052FF72397C}" type="pres">
      <dgm:prSet presAssocID="{39CB991E-55ED-41E5-A143-5C21EF1B28C9}" presName="sibTrans" presStyleCnt="0"/>
      <dgm:spPr/>
    </dgm:pt>
    <dgm:pt modelId="{0DBA3E4C-8E6B-4E3F-9FD9-E43D1A6AE4CF}" type="pres">
      <dgm:prSet presAssocID="{A2EFA674-44A7-42E8-968C-532E6637C3C7}" presName="compositeNode" presStyleCnt="0">
        <dgm:presLayoutVars>
          <dgm:bulletEnabled val="1"/>
        </dgm:presLayoutVars>
      </dgm:prSet>
      <dgm:spPr/>
    </dgm:pt>
    <dgm:pt modelId="{E4F7817D-8862-4700-9CC5-316F9FBDD7E5}" type="pres">
      <dgm:prSet presAssocID="{A2EFA674-44A7-42E8-968C-532E6637C3C7}" presName="bgRect" presStyleLbl="node1" presStyleIdx="4" presStyleCnt="5"/>
      <dgm:spPr/>
    </dgm:pt>
    <dgm:pt modelId="{C80F808F-7140-4E25-88BE-961D20A06BD8}" type="pres">
      <dgm:prSet presAssocID="{A2EFA674-44A7-42E8-968C-532E6637C3C7}" presName="parentNode" presStyleLbl="node1" presStyleIdx="4" presStyleCnt="5">
        <dgm:presLayoutVars>
          <dgm:chMax val="0"/>
          <dgm:bulletEnabled val="1"/>
        </dgm:presLayoutVars>
      </dgm:prSet>
      <dgm:spPr/>
    </dgm:pt>
    <dgm:pt modelId="{0884D91B-7241-4D87-8AA4-8EB10B6AB718}" type="pres">
      <dgm:prSet presAssocID="{A2EFA674-44A7-42E8-968C-532E6637C3C7}" presName="childNode" presStyleLbl="node1" presStyleIdx="4" presStyleCnt="5">
        <dgm:presLayoutVars>
          <dgm:bulletEnabled val="1"/>
        </dgm:presLayoutVars>
      </dgm:prSet>
      <dgm:spPr/>
    </dgm:pt>
  </dgm:ptLst>
  <dgm:cxnLst>
    <dgm:cxn modelId="{BFD5E90C-166D-4380-88D9-FE3E9A06F2B2}" srcId="{A9F12D1B-0E9D-42FF-B90E-8C5C89AB8C1C}" destId="{BA0F65E1-CA47-4247-B866-825659389E7E}" srcOrd="0" destOrd="0" parTransId="{67B46E2F-9FAA-4386-9D3C-F34FBD75C530}" sibTransId="{F20CB2B9-1F10-4D19-8AC7-1B6BAEE9C0C1}"/>
    <dgm:cxn modelId="{F52A8711-B58B-41FC-B552-D97F88704224}" srcId="{1931C8C7-F78D-4CC4-9635-C4185B056D3B}" destId="{2C371D78-BEBF-468B-B21C-F06F2209C789}" srcOrd="0" destOrd="0" parTransId="{697EAFB2-20C9-4CE5-A450-99E438F281FC}" sibTransId="{ACFE1F08-91E9-4596-92F4-EAE949D24DED}"/>
    <dgm:cxn modelId="{D0FBCA11-8C9D-41C9-870B-1CE4523F6D91}" type="presOf" srcId="{B509C36E-FB87-4E68-994C-367CE96889B0}" destId="{8C94F08C-6331-4B4D-BFED-53A931EA101B}" srcOrd="0" destOrd="0" presId="urn:microsoft.com/office/officeart/2005/8/layout/hProcess7"/>
    <dgm:cxn modelId="{95197E17-6529-4E00-9E72-9FCD454F3D86}" type="presOf" srcId="{6D2F05A8-8D4A-49CC-8AFD-3CB89A8D9D77}" destId="{3292C972-B46A-435B-A376-C15F8417FE64}" srcOrd="0" destOrd="0" presId="urn:microsoft.com/office/officeart/2005/8/layout/hProcess7"/>
    <dgm:cxn modelId="{61B1CF19-9974-4781-8ACD-80B18CB8CA83}" srcId="{2C371D78-BEBF-468B-B21C-F06F2209C789}" destId="{9B8DC64B-535D-4167-BBF8-0D4404AE6396}" srcOrd="0" destOrd="0" parTransId="{D9C6F1DA-A64F-4E92-AE44-D4742DB5065C}" sibTransId="{ADCD87B6-B660-4EAC-B85D-F54E30C30118}"/>
    <dgm:cxn modelId="{95C73C1C-A509-4B86-8FC8-E9DFEC2A0224}" srcId="{1931C8C7-F78D-4CC4-9635-C4185B056D3B}" destId="{A2EFA674-44A7-42E8-968C-532E6637C3C7}" srcOrd="4" destOrd="0" parTransId="{D70389BD-C360-46A1-B882-08D7A0FFBC40}" sibTransId="{C58A0CCD-0D33-40EA-ABF0-9B78FEC75F86}"/>
    <dgm:cxn modelId="{20E4732F-C8E3-417E-9CFF-03D7AA84ECBD}" type="presOf" srcId="{6D2F05A8-8D4A-49CC-8AFD-3CB89A8D9D77}" destId="{7E09398E-5E6C-4BA6-BB84-64CF39349D73}" srcOrd="1" destOrd="0" presId="urn:microsoft.com/office/officeart/2005/8/layout/hProcess7"/>
    <dgm:cxn modelId="{865B6C34-C4DC-4FDB-8BCF-378013D050F1}" type="presOf" srcId="{91940D40-6EB6-4668-8B6C-4EF22B9C5C18}" destId="{17BDC74B-7B7A-4117-B403-4383CAA03C2E}" srcOrd="0" destOrd="0" presId="urn:microsoft.com/office/officeart/2005/8/layout/hProcess7"/>
    <dgm:cxn modelId="{61C8EF42-3964-4D16-B9C0-7A04FCA4FC39}" type="presOf" srcId="{2C371D78-BEBF-468B-B21C-F06F2209C789}" destId="{CDFB07D3-DCFE-4487-BA08-4D8E6E10AB98}" srcOrd="1" destOrd="0" presId="urn:microsoft.com/office/officeart/2005/8/layout/hProcess7"/>
    <dgm:cxn modelId="{04116F48-29C2-410B-9F06-84C02550546A}" type="presOf" srcId="{9B8DC64B-535D-4167-BBF8-0D4404AE6396}" destId="{3A31D2FA-A615-4AC2-9866-6B94C78D84A3}" srcOrd="0" destOrd="0" presId="urn:microsoft.com/office/officeart/2005/8/layout/hProcess7"/>
    <dgm:cxn modelId="{EA144073-A081-44F3-9C62-F58C450A343B}" type="presOf" srcId="{A9F12D1B-0E9D-42FF-B90E-8C5C89AB8C1C}" destId="{3C758038-ABCB-4ABC-B745-FC6DE67771FB}" srcOrd="1" destOrd="0" presId="urn:microsoft.com/office/officeart/2005/8/layout/hProcess7"/>
    <dgm:cxn modelId="{FE580579-FC59-410E-85C1-3CBB58CDB0F6}" srcId="{1931C8C7-F78D-4CC4-9635-C4185B056D3B}" destId="{A9F12D1B-0E9D-42FF-B90E-8C5C89AB8C1C}" srcOrd="3" destOrd="0" parTransId="{1A1C1D4E-223B-48A6-8B1B-61E9894AD86F}" sibTransId="{39CB991E-55ED-41E5-A143-5C21EF1B28C9}"/>
    <dgm:cxn modelId="{E1284779-801A-47C7-B931-CFBA52FD2287}" type="presOf" srcId="{2C371D78-BEBF-468B-B21C-F06F2209C789}" destId="{D8BA6A8D-4E68-4ED3-893F-236BEED53717}" srcOrd="0" destOrd="0" presId="urn:microsoft.com/office/officeart/2005/8/layout/hProcess7"/>
    <dgm:cxn modelId="{A0E5C680-785C-4AB8-A631-5A112B6C09CE}" srcId="{6D2F05A8-8D4A-49CC-8AFD-3CB89A8D9D77}" destId="{91940D40-6EB6-4668-8B6C-4EF22B9C5C18}" srcOrd="0" destOrd="0" parTransId="{78E25127-24F3-4C3A-AC71-39DB35F54940}" sibTransId="{74F8B078-4305-4E12-A8E4-FE5D7C135C0B}"/>
    <dgm:cxn modelId="{702FE880-42D1-4D79-AFA2-CA5A1D521991}" srcId="{A2EFA674-44A7-42E8-968C-532E6637C3C7}" destId="{F2B477DF-A675-4597-8B10-13199CB76750}" srcOrd="0" destOrd="0" parTransId="{CD4CBC04-B036-4F6F-81C0-82830511B8FF}" sibTransId="{64592856-C404-4319-9B18-C2F41EC8DA2C}"/>
    <dgm:cxn modelId="{5543F684-5EF9-4FE2-B1F2-2D16543A1CC6}" srcId="{1931C8C7-F78D-4CC4-9635-C4185B056D3B}" destId="{6D2F05A8-8D4A-49CC-8AFD-3CB89A8D9D77}" srcOrd="1" destOrd="0" parTransId="{FB8DD7BB-9604-4B5F-8A61-6F79DBB1CE9F}" sibTransId="{70EF89A1-C38D-485D-B6F5-1C57897B2F89}"/>
    <dgm:cxn modelId="{A83BEA86-31D5-47F1-B8BA-20909E0A0E4F}" srcId="{A1731317-AE7D-4F6A-A63C-861C4DFE89A9}" destId="{B509C36E-FB87-4E68-994C-367CE96889B0}" srcOrd="0" destOrd="0" parTransId="{7B732AA4-84AE-4342-8E6B-BC0C4EC292E3}" sibTransId="{7408A759-38C1-4F7A-9871-60BCEBB23AB4}"/>
    <dgm:cxn modelId="{E1B4848A-819B-4D3B-85C8-6471534E183D}" type="presOf" srcId="{A9F12D1B-0E9D-42FF-B90E-8C5C89AB8C1C}" destId="{A54D1C87-CACB-402A-BD6F-82807F429EB7}" srcOrd="0" destOrd="0" presId="urn:microsoft.com/office/officeart/2005/8/layout/hProcess7"/>
    <dgm:cxn modelId="{CF0BCE90-C5C7-493A-9C05-C0C840953059}" type="presOf" srcId="{F2B477DF-A675-4597-8B10-13199CB76750}" destId="{0884D91B-7241-4D87-8AA4-8EB10B6AB718}" srcOrd="0" destOrd="0" presId="urn:microsoft.com/office/officeart/2005/8/layout/hProcess7"/>
    <dgm:cxn modelId="{B8EF71A2-FD06-4283-BB5C-7829CB36A463}" type="presOf" srcId="{A1731317-AE7D-4F6A-A63C-861C4DFE89A9}" destId="{8CF21336-2901-4032-BDC7-19A26312D72B}" srcOrd="0" destOrd="0" presId="urn:microsoft.com/office/officeart/2005/8/layout/hProcess7"/>
    <dgm:cxn modelId="{AA0BBAA6-3C6A-4389-9575-9F4F8F1C7034}" type="presOf" srcId="{A1731317-AE7D-4F6A-A63C-861C4DFE89A9}" destId="{26FB60AC-E21E-4AFB-894F-4C39F236007E}" srcOrd="1" destOrd="0" presId="urn:microsoft.com/office/officeart/2005/8/layout/hProcess7"/>
    <dgm:cxn modelId="{682B3AB6-3477-4126-905D-9FD18E65539C}" type="presOf" srcId="{A2EFA674-44A7-42E8-968C-532E6637C3C7}" destId="{E4F7817D-8862-4700-9CC5-316F9FBDD7E5}" srcOrd="0" destOrd="0" presId="urn:microsoft.com/office/officeart/2005/8/layout/hProcess7"/>
    <dgm:cxn modelId="{A380FFB8-8E61-47AC-BCB0-C7859D1D35E8}" type="presOf" srcId="{BA0F65E1-CA47-4247-B866-825659389E7E}" destId="{B50437D0-AF2B-41C4-AC6B-C0286D6CB0DB}" srcOrd="0" destOrd="0" presId="urn:microsoft.com/office/officeart/2005/8/layout/hProcess7"/>
    <dgm:cxn modelId="{FD3353CA-BAD4-4739-8288-DE1353BAED4B}" srcId="{1931C8C7-F78D-4CC4-9635-C4185B056D3B}" destId="{A1731317-AE7D-4F6A-A63C-861C4DFE89A9}" srcOrd="2" destOrd="0" parTransId="{ED1D0E5A-0112-47BE-8D84-FEE38B641EDE}" sibTransId="{11FD717A-BA76-45E6-B67A-7E9BCF78BF9C}"/>
    <dgm:cxn modelId="{98A14DDE-5D51-4464-B6C9-A43B12210E24}" type="presOf" srcId="{A2EFA674-44A7-42E8-968C-532E6637C3C7}" destId="{C80F808F-7140-4E25-88BE-961D20A06BD8}" srcOrd="1" destOrd="0" presId="urn:microsoft.com/office/officeart/2005/8/layout/hProcess7"/>
    <dgm:cxn modelId="{4213B1FF-A672-48CF-8179-888F33D278AB}" type="presOf" srcId="{1931C8C7-F78D-4CC4-9635-C4185B056D3B}" destId="{1A3E6DFA-A7A2-4DE7-B2DA-CA9B1BB1EA82}" srcOrd="0" destOrd="0" presId="urn:microsoft.com/office/officeart/2005/8/layout/hProcess7"/>
    <dgm:cxn modelId="{2E9227F3-786A-4C50-B62F-1F8F84B2EF54}" type="presParOf" srcId="{1A3E6DFA-A7A2-4DE7-B2DA-CA9B1BB1EA82}" destId="{7DAFDDDD-8B8D-4164-A454-845BB31E8E5D}" srcOrd="0" destOrd="0" presId="urn:microsoft.com/office/officeart/2005/8/layout/hProcess7"/>
    <dgm:cxn modelId="{B544DF60-99F3-423D-B0B8-9EEB2FDBA309}" type="presParOf" srcId="{7DAFDDDD-8B8D-4164-A454-845BB31E8E5D}" destId="{D8BA6A8D-4E68-4ED3-893F-236BEED53717}" srcOrd="0" destOrd="0" presId="urn:microsoft.com/office/officeart/2005/8/layout/hProcess7"/>
    <dgm:cxn modelId="{FBE45870-E7B2-4B5A-90D1-DA976EAF90DA}" type="presParOf" srcId="{7DAFDDDD-8B8D-4164-A454-845BB31E8E5D}" destId="{CDFB07D3-DCFE-4487-BA08-4D8E6E10AB98}" srcOrd="1" destOrd="0" presId="urn:microsoft.com/office/officeart/2005/8/layout/hProcess7"/>
    <dgm:cxn modelId="{063FE00B-C003-460D-A836-A8A9601CE85A}" type="presParOf" srcId="{7DAFDDDD-8B8D-4164-A454-845BB31E8E5D}" destId="{3A31D2FA-A615-4AC2-9866-6B94C78D84A3}" srcOrd="2" destOrd="0" presId="urn:microsoft.com/office/officeart/2005/8/layout/hProcess7"/>
    <dgm:cxn modelId="{F7737DF3-D1C0-49C9-8C4C-B539EA23F29C}" type="presParOf" srcId="{1A3E6DFA-A7A2-4DE7-B2DA-CA9B1BB1EA82}" destId="{D2F78870-1BF8-4BBD-BE0F-EFC6CA1400C6}" srcOrd="1" destOrd="0" presId="urn:microsoft.com/office/officeart/2005/8/layout/hProcess7"/>
    <dgm:cxn modelId="{4EF842A7-42D0-4332-8CB6-91BF36D59DCA}" type="presParOf" srcId="{1A3E6DFA-A7A2-4DE7-B2DA-CA9B1BB1EA82}" destId="{C3C9BE6D-A26E-4305-91E1-1CABCE94759E}" srcOrd="2" destOrd="0" presId="urn:microsoft.com/office/officeart/2005/8/layout/hProcess7"/>
    <dgm:cxn modelId="{88DBB349-0386-4523-A06A-3BC184A28A64}" type="presParOf" srcId="{C3C9BE6D-A26E-4305-91E1-1CABCE94759E}" destId="{D29697E3-13F6-453C-85D3-ADE307939D66}" srcOrd="0" destOrd="0" presId="urn:microsoft.com/office/officeart/2005/8/layout/hProcess7"/>
    <dgm:cxn modelId="{1B9C27D6-56EE-4321-95A4-536EC3669229}" type="presParOf" srcId="{C3C9BE6D-A26E-4305-91E1-1CABCE94759E}" destId="{79580F0B-91B5-48FE-B92C-39643716C3C5}" srcOrd="1" destOrd="0" presId="urn:microsoft.com/office/officeart/2005/8/layout/hProcess7"/>
    <dgm:cxn modelId="{BB665BD2-786A-4836-84B8-AACFFA2F8512}" type="presParOf" srcId="{C3C9BE6D-A26E-4305-91E1-1CABCE94759E}" destId="{A7788185-EFC1-4922-9D97-D5ACF9749D1F}" srcOrd="2" destOrd="0" presId="urn:microsoft.com/office/officeart/2005/8/layout/hProcess7"/>
    <dgm:cxn modelId="{DA564FE6-BA24-4463-BA68-DCA1BD790466}" type="presParOf" srcId="{1A3E6DFA-A7A2-4DE7-B2DA-CA9B1BB1EA82}" destId="{0CDA22CB-90F7-4347-98B7-9493610E41C6}" srcOrd="3" destOrd="0" presId="urn:microsoft.com/office/officeart/2005/8/layout/hProcess7"/>
    <dgm:cxn modelId="{B7996287-6CE9-4BD9-A694-E1EC4BCE9E70}" type="presParOf" srcId="{1A3E6DFA-A7A2-4DE7-B2DA-CA9B1BB1EA82}" destId="{6F3BB75F-24F6-46DC-B435-6BFE06DF564C}" srcOrd="4" destOrd="0" presId="urn:microsoft.com/office/officeart/2005/8/layout/hProcess7"/>
    <dgm:cxn modelId="{6932C30D-BA60-4833-B9B9-38759AB50661}" type="presParOf" srcId="{6F3BB75F-24F6-46DC-B435-6BFE06DF564C}" destId="{3292C972-B46A-435B-A376-C15F8417FE64}" srcOrd="0" destOrd="0" presId="urn:microsoft.com/office/officeart/2005/8/layout/hProcess7"/>
    <dgm:cxn modelId="{09EDE0E8-E741-4FCD-9C9C-EEFEF9DC3124}" type="presParOf" srcId="{6F3BB75F-24F6-46DC-B435-6BFE06DF564C}" destId="{7E09398E-5E6C-4BA6-BB84-64CF39349D73}" srcOrd="1" destOrd="0" presId="urn:microsoft.com/office/officeart/2005/8/layout/hProcess7"/>
    <dgm:cxn modelId="{16738042-4AC0-4CC4-BF07-5622FF905540}" type="presParOf" srcId="{6F3BB75F-24F6-46DC-B435-6BFE06DF564C}" destId="{17BDC74B-7B7A-4117-B403-4383CAA03C2E}" srcOrd="2" destOrd="0" presId="urn:microsoft.com/office/officeart/2005/8/layout/hProcess7"/>
    <dgm:cxn modelId="{16B0D94F-9B5F-4FCB-8147-40515AE236F2}" type="presParOf" srcId="{1A3E6DFA-A7A2-4DE7-B2DA-CA9B1BB1EA82}" destId="{B644000D-AEFD-42D6-B1A2-2CFDD91A3F47}" srcOrd="5" destOrd="0" presId="urn:microsoft.com/office/officeart/2005/8/layout/hProcess7"/>
    <dgm:cxn modelId="{A00D24F6-6711-461E-8B4F-94C9C60A9891}" type="presParOf" srcId="{1A3E6DFA-A7A2-4DE7-B2DA-CA9B1BB1EA82}" destId="{773B9B25-72F4-4DD8-AB0D-4E7D8FBAE176}" srcOrd="6" destOrd="0" presId="urn:microsoft.com/office/officeart/2005/8/layout/hProcess7"/>
    <dgm:cxn modelId="{CFC1C5E6-6B59-4DDB-B1F4-F39DB12A7483}" type="presParOf" srcId="{773B9B25-72F4-4DD8-AB0D-4E7D8FBAE176}" destId="{A8B1B425-7CF2-4D95-BF55-66FAC1B2856C}" srcOrd="0" destOrd="0" presId="urn:microsoft.com/office/officeart/2005/8/layout/hProcess7"/>
    <dgm:cxn modelId="{5340A60D-57F8-4ED0-BAF4-04C80DFB3C63}" type="presParOf" srcId="{773B9B25-72F4-4DD8-AB0D-4E7D8FBAE176}" destId="{00CBB21B-E69B-43E9-B449-A331EBD32136}" srcOrd="1" destOrd="0" presId="urn:microsoft.com/office/officeart/2005/8/layout/hProcess7"/>
    <dgm:cxn modelId="{258833B4-4478-46A5-BE0E-BCC898C81C52}" type="presParOf" srcId="{773B9B25-72F4-4DD8-AB0D-4E7D8FBAE176}" destId="{D076AFBF-DD2D-4741-9A9A-07AEE21D0FCE}" srcOrd="2" destOrd="0" presId="urn:microsoft.com/office/officeart/2005/8/layout/hProcess7"/>
    <dgm:cxn modelId="{5EF23EC5-ABC2-4CAF-8294-1497C3C4E162}" type="presParOf" srcId="{1A3E6DFA-A7A2-4DE7-B2DA-CA9B1BB1EA82}" destId="{7EF39A91-EDCA-459F-A53A-2346F5DEFFB7}" srcOrd="7" destOrd="0" presId="urn:microsoft.com/office/officeart/2005/8/layout/hProcess7"/>
    <dgm:cxn modelId="{559C5083-37FC-4CAD-9593-C2FC631147F9}" type="presParOf" srcId="{1A3E6DFA-A7A2-4DE7-B2DA-CA9B1BB1EA82}" destId="{32587733-FCF2-4532-9A2D-AADAB7289010}" srcOrd="8" destOrd="0" presId="urn:microsoft.com/office/officeart/2005/8/layout/hProcess7"/>
    <dgm:cxn modelId="{157877DF-F31A-45DA-814D-A0D05728A229}" type="presParOf" srcId="{32587733-FCF2-4532-9A2D-AADAB7289010}" destId="{8CF21336-2901-4032-BDC7-19A26312D72B}" srcOrd="0" destOrd="0" presId="urn:microsoft.com/office/officeart/2005/8/layout/hProcess7"/>
    <dgm:cxn modelId="{2B9D537A-E41E-456D-AD3F-B3857EBFF150}" type="presParOf" srcId="{32587733-FCF2-4532-9A2D-AADAB7289010}" destId="{26FB60AC-E21E-4AFB-894F-4C39F236007E}" srcOrd="1" destOrd="0" presId="urn:microsoft.com/office/officeart/2005/8/layout/hProcess7"/>
    <dgm:cxn modelId="{58420686-988F-4771-8CFE-A42E95E98B9D}" type="presParOf" srcId="{32587733-FCF2-4532-9A2D-AADAB7289010}" destId="{8C94F08C-6331-4B4D-BFED-53A931EA101B}" srcOrd="2" destOrd="0" presId="urn:microsoft.com/office/officeart/2005/8/layout/hProcess7"/>
    <dgm:cxn modelId="{8DDB4AA0-EFFB-4116-B1C3-5C98247A177E}" type="presParOf" srcId="{1A3E6DFA-A7A2-4DE7-B2DA-CA9B1BB1EA82}" destId="{E178B2CC-B9A6-4F72-BB22-5A82255BDCEC}" srcOrd="9" destOrd="0" presId="urn:microsoft.com/office/officeart/2005/8/layout/hProcess7"/>
    <dgm:cxn modelId="{4AA112B2-26DC-44E7-B7EB-D6E806B42B28}" type="presParOf" srcId="{1A3E6DFA-A7A2-4DE7-B2DA-CA9B1BB1EA82}" destId="{B529FFB4-B5F7-45B7-A984-B71FFA14C10B}" srcOrd="10" destOrd="0" presId="urn:microsoft.com/office/officeart/2005/8/layout/hProcess7"/>
    <dgm:cxn modelId="{CD90E9D3-6DA3-44FC-87EB-D53B40E7D7C1}" type="presParOf" srcId="{B529FFB4-B5F7-45B7-A984-B71FFA14C10B}" destId="{2425AB1E-65DE-4B2A-BD83-4E47703E201E}" srcOrd="0" destOrd="0" presId="urn:microsoft.com/office/officeart/2005/8/layout/hProcess7"/>
    <dgm:cxn modelId="{EAC9F90B-5E60-4E92-8E63-CC8BB9FF1901}" type="presParOf" srcId="{B529FFB4-B5F7-45B7-A984-B71FFA14C10B}" destId="{A634ADED-4443-4509-9EC2-F06286C8381D}" srcOrd="1" destOrd="0" presId="urn:microsoft.com/office/officeart/2005/8/layout/hProcess7"/>
    <dgm:cxn modelId="{09E94890-4321-48EC-ABF7-6F3AA70026CA}" type="presParOf" srcId="{B529FFB4-B5F7-45B7-A984-B71FFA14C10B}" destId="{AD0B6C9E-F97A-4F14-AEAD-332587DFA2AC}" srcOrd="2" destOrd="0" presId="urn:microsoft.com/office/officeart/2005/8/layout/hProcess7"/>
    <dgm:cxn modelId="{ACA62E2C-0B8C-427B-9A2F-71CDB10F618F}" type="presParOf" srcId="{1A3E6DFA-A7A2-4DE7-B2DA-CA9B1BB1EA82}" destId="{D9535D86-9F00-49B8-9DAE-807312A2039B}" srcOrd="11" destOrd="0" presId="urn:microsoft.com/office/officeart/2005/8/layout/hProcess7"/>
    <dgm:cxn modelId="{5E90F4D7-7F3D-4EDA-85AB-B39D14009967}" type="presParOf" srcId="{1A3E6DFA-A7A2-4DE7-B2DA-CA9B1BB1EA82}" destId="{01589BE6-9779-4CE2-B127-21D309C3397F}" srcOrd="12" destOrd="0" presId="urn:microsoft.com/office/officeart/2005/8/layout/hProcess7"/>
    <dgm:cxn modelId="{F9775DBD-E1EF-4D5C-BE0F-B47F00E6732D}" type="presParOf" srcId="{01589BE6-9779-4CE2-B127-21D309C3397F}" destId="{A54D1C87-CACB-402A-BD6F-82807F429EB7}" srcOrd="0" destOrd="0" presId="urn:microsoft.com/office/officeart/2005/8/layout/hProcess7"/>
    <dgm:cxn modelId="{4FDAF2B0-D981-4889-BB60-870A39A0AA07}" type="presParOf" srcId="{01589BE6-9779-4CE2-B127-21D309C3397F}" destId="{3C758038-ABCB-4ABC-B745-FC6DE67771FB}" srcOrd="1" destOrd="0" presId="urn:microsoft.com/office/officeart/2005/8/layout/hProcess7"/>
    <dgm:cxn modelId="{174C04F2-3827-4774-B19C-E3394E16897B}" type="presParOf" srcId="{01589BE6-9779-4CE2-B127-21D309C3397F}" destId="{B50437D0-AF2B-41C4-AC6B-C0286D6CB0DB}" srcOrd="2" destOrd="0" presId="urn:microsoft.com/office/officeart/2005/8/layout/hProcess7"/>
    <dgm:cxn modelId="{DF1B275E-83F8-4639-AFD2-0464BF10FF31}" type="presParOf" srcId="{1A3E6DFA-A7A2-4DE7-B2DA-CA9B1BB1EA82}" destId="{DABA805D-9441-4C07-B2F6-98599E698CE2}" srcOrd="13" destOrd="0" presId="urn:microsoft.com/office/officeart/2005/8/layout/hProcess7"/>
    <dgm:cxn modelId="{132AF690-2E03-4552-80BC-49BF90D4C0DC}" type="presParOf" srcId="{1A3E6DFA-A7A2-4DE7-B2DA-CA9B1BB1EA82}" destId="{3AC44CE7-21DE-4D1D-B200-96DD30A6BB1E}" srcOrd="14" destOrd="0" presId="urn:microsoft.com/office/officeart/2005/8/layout/hProcess7"/>
    <dgm:cxn modelId="{39CF6C73-AF33-4E97-B0E4-C231846DE9CD}" type="presParOf" srcId="{3AC44CE7-21DE-4D1D-B200-96DD30A6BB1E}" destId="{B0F0F1B0-7D49-4F2F-9F24-B3C242C3519B}" srcOrd="0" destOrd="0" presId="urn:microsoft.com/office/officeart/2005/8/layout/hProcess7"/>
    <dgm:cxn modelId="{606633F0-A65D-485C-8019-61B63A039B51}" type="presParOf" srcId="{3AC44CE7-21DE-4D1D-B200-96DD30A6BB1E}" destId="{ABACF538-307C-4C2C-84CB-C7DAD3627AB6}" srcOrd="1" destOrd="0" presId="urn:microsoft.com/office/officeart/2005/8/layout/hProcess7"/>
    <dgm:cxn modelId="{AE6018D5-65B5-406D-8EE2-3A0A22A34ED9}" type="presParOf" srcId="{3AC44CE7-21DE-4D1D-B200-96DD30A6BB1E}" destId="{0BCB2BBE-B5F8-4E38-BC0D-1EDD8610091F}" srcOrd="2" destOrd="0" presId="urn:microsoft.com/office/officeart/2005/8/layout/hProcess7"/>
    <dgm:cxn modelId="{5B9A215D-7518-410E-8A23-5F117F297BF6}" type="presParOf" srcId="{1A3E6DFA-A7A2-4DE7-B2DA-CA9B1BB1EA82}" destId="{F34B7266-5B36-4744-9CBA-7052FF72397C}" srcOrd="15" destOrd="0" presId="urn:microsoft.com/office/officeart/2005/8/layout/hProcess7"/>
    <dgm:cxn modelId="{6657BCA1-18D1-4F0E-84D5-8C534E860F9B}" type="presParOf" srcId="{1A3E6DFA-A7A2-4DE7-B2DA-CA9B1BB1EA82}" destId="{0DBA3E4C-8E6B-4E3F-9FD9-E43D1A6AE4CF}" srcOrd="16" destOrd="0" presId="urn:microsoft.com/office/officeart/2005/8/layout/hProcess7"/>
    <dgm:cxn modelId="{1B327C47-5C8B-4332-A4D5-122A4805021D}" type="presParOf" srcId="{0DBA3E4C-8E6B-4E3F-9FD9-E43D1A6AE4CF}" destId="{E4F7817D-8862-4700-9CC5-316F9FBDD7E5}" srcOrd="0" destOrd="0" presId="urn:microsoft.com/office/officeart/2005/8/layout/hProcess7"/>
    <dgm:cxn modelId="{55B3CC1C-37EA-4657-8A9E-F1508FCE6BA1}" type="presParOf" srcId="{0DBA3E4C-8E6B-4E3F-9FD9-E43D1A6AE4CF}" destId="{C80F808F-7140-4E25-88BE-961D20A06BD8}" srcOrd="1" destOrd="0" presId="urn:microsoft.com/office/officeart/2005/8/layout/hProcess7"/>
    <dgm:cxn modelId="{7209D73C-3211-4B67-8D69-ED23DA958BEA}" type="presParOf" srcId="{0DBA3E4C-8E6B-4E3F-9FD9-E43D1A6AE4CF}" destId="{0884D91B-7241-4D87-8AA4-8EB10B6AB718}" srcOrd="2" destOrd="0" presId="urn:microsoft.com/office/officeart/2005/8/layout/hProcess7"/>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2F9586AF-6D53-4B98-93C7-B6AB47FA8F34}" type="doc">
      <dgm:prSet loTypeId="urn:microsoft.com/office/officeart/2005/8/layout/chart3" loCatId="relationship" qsTypeId="urn:microsoft.com/office/officeart/2005/8/quickstyle/simple1" qsCatId="simple" csTypeId="urn:microsoft.com/office/officeart/2005/8/colors/accent1_2" csCatId="accent1" phldr="1"/>
      <dgm:spPr/>
      <dgm:t>
        <a:bodyPr/>
        <a:lstStyle/>
        <a:p>
          <a:endParaRPr lang="zh-CN" altLang="en-US"/>
        </a:p>
      </dgm:t>
    </dgm:pt>
    <dgm:pt modelId="{4B5BCAD0-5BE6-4511-B25E-82D44D261BD5}">
      <dgm:prSet/>
      <dgm:spPr/>
      <dgm:t>
        <a:bodyPr/>
        <a:lstStyle/>
        <a:p>
          <a:r>
            <a:rPr lang="zh-CN" dirty="0"/>
            <a:t>老年：老城区改造</a:t>
          </a:r>
          <a:r>
            <a:rPr lang="zh-CN" altLang="en-US" dirty="0"/>
            <a:t>和老人赡养服务</a:t>
          </a:r>
          <a:endParaRPr lang="zh-CN" dirty="0"/>
        </a:p>
      </dgm:t>
    </dgm:pt>
    <dgm:pt modelId="{43DD46F5-C0CE-459A-834F-468DBEFB595D}" type="parTrans" cxnId="{C58D7501-3EC5-4F5A-A4FC-DCF6788BF1CA}">
      <dgm:prSet/>
      <dgm:spPr/>
      <dgm:t>
        <a:bodyPr/>
        <a:lstStyle/>
        <a:p>
          <a:endParaRPr lang="zh-CN" altLang="en-US"/>
        </a:p>
      </dgm:t>
    </dgm:pt>
    <dgm:pt modelId="{F26913C0-1531-48C7-B5FB-144493084DC0}" type="sibTrans" cxnId="{C58D7501-3EC5-4F5A-A4FC-DCF6788BF1CA}">
      <dgm:prSet/>
      <dgm:spPr/>
      <dgm:t>
        <a:bodyPr/>
        <a:lstStyle/>
        <a:p>
          <a:endParaRPr lang="zh-CN" altLang="en-US"/>
        </a:p>
      </dgm:t>
    </dgm:pt>
    <dgm:pt modelId="{5E6DFCCB-0C60-433A-B0D6-C56895BCB2D0}">
      <dgm:prSet/>
      <dgm:spPr/>
      <dgm:t>
        <a:bodyPr/>
        <a:lstStyle/>
        <a:p>
          <a:r>
            <a:rPr lang="zh-CN"/>
            <a:t>幼儿：增加公办园、普惠园</a:t>
          </a:r>
        </a:p>
      </dgm:t>
    </dgm:pt>
    <dgm:pt modelId="{2BBC18D8-CF08-49F5-AF49-3529357F8BA8}" type="parTrans" cxnId="{A264A73E-B8C1-4ADB-B024-FA72DC93EB4F}">
      <dgm:prSet/>
      <dgm:spPr/>
      <dgm:t>
        <a:bodyPr/>
        <a:lstStyle/>
        <a:p>
          <a:endParaRPr lang="zh-CN" altLang="en-US"/>
        </a:p>
      </dgm:t>
    </dgm:pt>
    <dgm:pt modelId="{645E5A75-4806-4D04-B6DA-FAB42104617E}" type="sibTrans" cxnId="{A264A73E-B8C1-4ADB-B024-FA72DC93EB4F}">
      <dgm:prSet/>
      <dgm:spPr/>
      <dgm:t>
        <a:bodyPr/>
        <a:lstStyle/>
        <a:p>
          <a:endParaRPr lang="zh-CN" altLang="en-US"/>
        </a:p>
      </dgm:t>
    </dgm:pt>
    <dgm:pt modelId="{773E7A09-0518-463F-A783-EEBB9C8B6933}">
      <dgm:prSet/>
      <dgm:spPr/>
      <dgm:t>
        <a:bodyPr/>
        <a:lstStyle/>
        <a:p>
          <a:r>
            <a:rPr lang="zh-CN" dirty="0"/>
            <a:t>青年：创新创业、毕业生就业</a:t>
          </a:r>
          <a:r>
            <a:rPr lang="zh-CN" altLang="en-US" dirty="0"/>
            <a:t>、增加就业</a:t>
          </a:r>
          <a:endParaRPr lang="zh-CN" dirty="0"/>
        </a:p>
      </dgm:t>
    </dgm:pt>
    <dgm:pt modelId="{78D914AC-9068-47D9-8B74-0BAA3F09F4AE}" type="parTrans" cxnId="{534C9EE8-EF18-465E-9054-57DFEF43DFD7}">
      <dgm:prSet/>
      <dgm:spPr/>
      <dgm:t>
        <a:bodyPr/>
        <a:lstStyle/>
        <a:p>
          <a:endParaRPr lang="zh-CN" altLang="en-US"/>
        </a:p>
      </dgm:t>
    </dgm:pt>
    <dgm:pt modelId="{4841D763-3FD9-42EF-A5C2-8C33FE3CB02A}" type="sibTrans" cxnId="{534C9EE8-EF18-465E-9054-57DFEF43DFD7}">
      <dgm:prSet/>
      <dgm:spPr/>
      <dgm:t>
        <a:bodyPr/>
        <a:lstStyle/>
        <a:p>
          <a:endParaRPr lang="zh-CN" altLang="en-US"/>
        </a:p>
      </dgm:t>
    </dgm:pt>
    <dgm:pt modelId="{F34921B6-A05F-45B0-97F5-B87019C3CC58}" type="pres">
      <dgm:prSet presAssocID="{2F9586AF-6D53-4B98-93C7-B6AB47FA8F34}" presName="compositeShape" presStyleCnt="0">
        <dgm:presLayoutVars>
          <dgm:chMax val="7"/>
          <dgm:dir/>
          <dgm:resizeHandles val="exact"/>
        </dgm:presLayoutVars>
      </dgm:prSet>
      <dgm:spPr/>
    </dgm:pt>
    <dgm:pt modelId="{AB7C1876-2B06-482B-B201-A7F6077F91C8}" type="pres">
      <dgm:prSet presAssocID="{2F9586AF-6D53-4B98-93C7-B6AB47FA8F34}" presName="wedge1" presStyleLbl="node1" presStyleIdx="0" presStyleCnt="3"/>
      <dgm:spPr/>
    </dgm:pt>
    <dgm:pt modelId="{A0636CD4-EFA2-49B7-9889-4A3059260812}" type="pres">
      <dgm:prSet presAssocID="{2F9586AF-6D53-4B98-93C7-B6AB47FA8F34}" presName="wedge1Tx" presStyleLbl="node1" presStyleIdx="0" presStyleCnt="3">
        <dgm:presLayoutVars>
          <dgm:chMax val="0"/>
          <dgm:chPref val="0"/>
          <dgm:bulletEnabled val="1"/>
        </dgm:presLayoutVars>
      </dgm:prSet>
      <dgm:spPr/>
    </dgm:pt>
    <dgm:pt modelId="{EBAECB06-01DA-4771-BCFC-6719276A7D1A}" type="pres">
      <dgm:prSet presAssocID="{2F9586AF-6D53-4B98-93C7-B6AB47FA8F34}" presName="wedge2" presStyleLbl="node1" presStyleIdx="1" presStyleCnt="3"/>
      <dgm:spPr/>
    </dgm:pt>
    <dgm:pt modelId="{335D40CD-D87F-422A-8E88-755282E23633}" type="pres">
      <dgm:prSet presAssocID="{2F9586AF-6D53-4B98-93C7-B6AB47FA8F34}" presName="wedge2Tx" presStyleLbl="node1" presStyleIdx="1" presStyleCnt="3">
        <dgm:presLayoutVars>
          <dgm:chMax val="0"/>
          <dgm:chPref val="0"/>
          <dgm:bulletEnabled val="1"/>
        </dgm:presLayoutVars>
      </dgm:prSet>
      <dgm:spPr/>
    </dgm:pt>
    <dgm:pt modelId="{7E75B8AA-9E69-412F-A9B5-4835D8940D7F}" type="pres">
      <dgm:prSet presAssocID="{2F9586AF-6D53-4B98-93C7-B6AB47FA8F34}" presName="wedge3" presStyleLbl="node1" presStyleIdx="2" presStyleCnt="3"/>
      <dgm:spPr/>
    </dgm:pt>
    <dgm:pt modelId="{FB6A75E1-0011-4DE6-832E-385A42EFB473}" type="pres">
      <dgm:prSet presAssocID="{2F9586AF-6D53-4B98-93C7-B6AB47FA8F34}" presName="wedge3Tx" presStyleLbl="node1" presStyleIdx="2" presStyleCnt="3">
        <dgm:presLayoutVars>
          <dgm:chMax val="0"/>
          <dgm:chPref val="0"/>
          <dgm:bulletEnabled val="1"/>
        </dgm:presLayoutVars>
      </dgm:prSet>
      <dgm:spPr/>
    </dgm:pt>
  </dgm:ptLst>
  <dgm:cxnLst>
    <dgm:cxn modelId="{C58D7501-3EC5-4F5A-A4FC-DCF6788BF1CA}" srcId="{2F9586AF-6D53-4B98-93C7-B6AB47FA8F34}" destId="{4B5BCAD0-5BE6-4511-B25E-82D44D261BD5}" srcOrd="0" destOrd="0" parTransId="{43DD46F5-C0CE-459A-834F-468DBEFB595D}" sibTransId="{F26913C0-1531-48C7-B5FB-144493084DC0}"/>
    <dgm:cxn modelId="{30722E03-3983-4A30-B45B-8738266296C5}" type="presOf" srcId="{5E6DFCCB-0C60-433A-B0D6-C56895BCB2D0}" destId="{EBAECB06-01DA-4771-BCFC-6719276A7D1A}" srcOrd="0" destOrd="0" presId="urn:microsoft.com/office/officeart/2005/8/layout/chart3"/>
    <dgm:cxn modelId="{73ADD729-702F-4B8A-A2A3-EBF97698CF5E}" type="presOf" srcId="{2F9586AF-6D53-4B98-93C7-B6AB47FA8F34}" destId="{F34921B6-A05F-45B0-97F5-B87019C3CC58}" srcOrd="0" destOrd="0" presId="urn:microsoft.com/office/officeart/2005/8/layout/chart3"/>
    <dgm:cxn modelId="{29414B32-11D4-4AA8-A5FE-4CF535A5EAAB}" type="presOf" srcId="{5E6DFCCB-0C60-433A-B0D6-C56895BCB2D0}" destId="{335D40CD-D87F-422A-8E88-755282E23633}" srcOrd="1" destOrd="0" presId="urn:microsoft.com/office/officeart/2005/8/layout/chart3"/>
    <dgm:cxn modelId="{A264A73E-B8C1-4ADB-B024-FA72DC93EB4F}" srcId="{2F9586AF-6D53-4B98-93C7-B6AB47FA8F34}" destId="{5E6DFCCB-0C60-433A-B0D6-C56895BCB2D0}" srcOrd="1" destOrd="0" parTransId="{2BBC18D8-CF08-49F5-AF49-3529357F8BA8}" sibTransId="{645E5A75-4806-4D04-B6DA-FAB42104617E}"/>
    <dgm:cxn modelId="{E9417886-F7E2-48B0-B3F4-B9BD1B679286}" type="presOf" srcId="{4B5BCAD0-5BE6-4511-B25E-82D44D261BD5}" destId="{A0636CD4-EFA2-49B7-9889-4A3059260812}" srcOrd="1" destOrd="0" presId="urn:microsoft.com/office/officeart/2005/8/layout/chart3"/>
    <dgm:cxn modelId="{7AE900AA-7E8D-44FA-A225-16E7740D501F}" type="presOf" srcId="{4B5BCAD0-5BE6-4511-B25E-82D44D261BD5}" destId="{AB7C1876-2B06-482B-B201-A7F6077F91C8}" srcOrd="0" destOrd="0" presId="urn:microsoft.com/office/officeart/2005/8/layout/chart3"/>
    <dgm:cxn modelId="{91EAC8D7-C398-4B5C-99B8-19F7D7E8720C}" type="presOf" srcId="{773E7A09-0518-463F-A783-EEBB9C8B6933}" destId="{7E75B8AA-9E69-412F-A9B5-4835D8940D7F}" srcOrd="0" destOrd="0" presId="urn:microsoft.com/office/officeart/2005/8/layout/chart3"/>
    <dgm:cxn modelId="{44B3A6E2-5192-4B38-AC23-C6F4279488EF}" type="presOf" srcId="{773E7A09-0518-463F-A783-EEBB9C8B6933}" destId="{FB6A75E1-0011-4DE6-832E-385A42EFB473}" srcOrd="1" destOrd="0" presId="urn:microsoft.com/office/officeart/2005/8/layout/chart3"/>
    <dgm:cxn modelId="{534C9EE8-EF18-465E-9054-57DFEF43DFD7}" srcId="{2F9586AF-6D53-4B98-93C7-B6AB47FA8F34}" destId="{773E7A09-0518-463F-A783-EEBB9C8B6933}" srcOrd="2" destOrd="0" parTransId="{78D914AC-9068-47D9-8B74-0BAA3F09F4AE}" sibTransId="{4841D763-3FD9-42EF-A5C2-8C33FE3CB02A}"/>
    <dgm:cxn modelId="{FFADFA4E-A5D4-42A1-A32B-27D7517B0D2C}" type="presParOf" srcId="{F34921B6-A05F-45B0-97F5-B87019C3CC58}" destId="{AB7C1876-2B06-482B-B201-A7F6077F91C8}" srcOrd="0" destOrd="0" presId="urn:microsoft.com/office/officeart/2005/8/layout/chart3"/>
    <dgm:cxn modelId="{70B4D592-F752-4EB7-8D61-0EA8D7372BCF}" type="presParOf" srcId="{F34921B6-A05F-45B0-97F5-B87019C3CC58}" destId="{A0636CD4-EFA2-49B7-9889-4A3059260812}" srcOrd="1" destOrd="0" presId="urn:microsoft.com/office/officeart/2005/8/layout/chart3"/>
    <dgm:cxn modelId="{D36E8E38-DD26-4291-9E4A-0D6AC3F066A2}" type="presParOf" srcId="{F34921B6-A05F-45B0-97F5-B87019C3CC58}" destId="{EBAECB06-01DA-4771-BCFC-6719276A7D1A}" srcOrd="2" destOrd="0" presId="urn:microsoft.com/office/officeart/2005/8/layout/chart3"/>
    <dgm:cxn modelId="{D977EC12-C48D-4FEE-999F-78F4E42074F1}" type="presParOf" srcId="{F34921B6-A05F-45B0-97F5-B87019C3CC58}" destId="{335D40CD-D87F-422A-8E88-755282E23633}" srcOrd="3" destOrd="0" presId="urn:microsoft.com/office/officeart/2005/8/layout/chart3"/>
    <dgm:cxn modelId="{BB7C10DF-FAE6-4F27-BEF9-1514F40A5E6B}" type="presParOf" srcId="{F34921B6-A05F-45B0-97F5-B87019C3CC58}" destId="{7E75B8AA-9E69-412F-A9B5-4835D8940D7F}" srcOrd="4" destOrd="0" presId="urn:microsoft.com/office/officeart/2005/8/layout/chart3"/>
    <dgm:cxn modelId="{68E55C9D-1994-499D-9C9F-11A3704913EE}" type="presParOf" srcId="{F34921B6-A05F-45B0-97F5-B87019C3CC58}" destId="{FB6A75E1-0011-4DE6-832E-385A42EFB473}" srcOrd="5" destOrd="0" presId="urn:microsoft.com/office/officeart/2005/8/layout/char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C4C5919B-0190-4D76-AE58-10999621EBEA}" type="doc">
      <dgm:prSet loTypeId="urn:microsoft.com/office/officeart/2005/8/layout/hProcess11" loCatId="process" qsTypeId="urn:microsoft.com/office/officeart/2005/8/quickstyle/simple1" qsCatId="simple" csTypeId="urn:microsoft.com/office/officeart/2005/8/colors/accent1_2" csCatId="accent1" phldr="1"/>
      <dgm:spPr/>
      <dgm:t>
        <a:bodyPr/>
        <a:lstStyle/>
        <a:p>
          <a:endParaRPr lang="zh-CN" altLang="en-US"/>
        </a:p>
      </dgm:t>
    </dgm:pt>
    <dgm:pt modelId="{B6D72010-CD5F-486B-A741-DDBC28142597}">
      <dgm:prSet/>
      <dgm:spPr/>
      <dgm:t>
        <a:bodyPr/>
        <a:lstStyle/>
        <a:p>
          <a:r>
            <a:rPr lang="zh-CN" b="0" i="0" dirty="0"/>
            <a:t>就业是</a:t>
          </a:r>
          <a:r>
            <a:rPr lang="zh-CN" b="1" i="0" dirty="0">
              <a:solidFill>
                <a:srgbClr val="FF0000"/>
              </a:solidFill>
            </a:rPr>
            <a:t>最大</a:t>
          </a:r>
          <a:r>
            <a:rPr lang="zh-CN" b="0" i="0" dirty="0"/>
            <a:t>的民生</a:t>
          </a:r>
          <a:endParaRPr lang="zh-CN" dirty="0"/>
        </a:p>
      </dgm:t>
    </dgm:pt>
    <dgm:pt modelId="{D15F1E57-0B8D-419F-BD90-F18B8954A016}" type="parTrans" cxnId="{64EA446D-B46A-4A60-AB67-3AC28E79D14A}">
      <dgm:prSet/>
      <dgm:spPr/>
      <dgm:t>
        <a:bodyPr/>
        <a:lstStyle/>
        <a:p>
          <a:endParaRPr lang="zh-CN" altLang="en-US"/>
        </a:p>
      </dgm:t>
    </dgm:pt>
    <dgm:pt modelId="{87B26596-9FA9-4F4C-8581-DF1722CA92D0}" type="sibTrans" cxnId="{64EA446D-B46A-4A60-AB67-3AC28E79D14A}">
      <dgm:prSet/>
      <dgm:spPr/>
      <dgm:t>
        <a:bodyPr/>
        <a:lstStyle/>
        <a:p>
          <a:endParaRPr lang="zh-CN" altLang="en-US"/>
        </a:p>
      </dgm:t>
    </dgm:pt>
    <dgm:pt modelId="{5EEF3B2E-8025-4D06-B5EF-BFEE3C015F33}">
      <dgm:prSet/>
      <dgm:spPr/>
      <dgm:t>
        <a:bodyPr/>
        <a:lstStyle/>
        <a:p>
          <a:pPr algn="l"/>
          <a:r>
            <a:rPr lang="zh-CN" b="0" i="0" dirty="0"/>
            <a:t>要坚持就业优先战略和积极就业政策，实现更</a:t>
          </a:r>
          <a:r>
            <a:rPr lang="zh-CN" b="1" i="0" dirty="0">
              <a:solidFill>
                <a:srgbClr val="FF0000"/>
              </a:solidFill>
            </a:rPr>
            <a:t>高质量</a:t>
          </a:r>
          <a:r>
            <a:rPr lang="zh-CN" b="0" i="0" dirty="0"/>
            <a:t>和更</a:t>
          </a:r>
          <a:r>
            <a:rPr lang="zh-CN" b="1" i="0" dirty="0">
              <a:solidFill>
                <a:srgbClr val="FF0000"/>
              </a:solidFill>
            </a:rPr>
            <a:t>充分</a:t>
          </a:r>
          <a:r>
            <a:rPr lang="zh-CN" b="0" i="0" dirty="0"/>
            <a:t>就业。</a:t>
          </a:r>
          <a:endParaRPr lang="zh-CN" dirty="0"/>
        </a:p>
      </dgm:t>
    </dgm:pt>
    <dgm:pt modelId="{4C4BF588-6AF8-406B-820B-C8F387DA2AA3}" type="parTrans" cxnId="{9BEC6F60-6AFE-4D64-AB27-92F4DF77F155}">
      <dgm:prSet/>
      <dgm:spPr/>
      <dgm:t>
        <a:bodyPr/>
        <a:lstStyle/>
        <a:p>
          <a:endParaRPr lang="zh-CN" altLang="en-US"/>
        </a:p>
      </dgm:t>
    </dgm:pt>
    <dgm:pt modelId="{AC9633F3-697E-40C1-A713-EB7D71658D5C}" type="sibTrans" cxnId="{9BEC6F60-6AFE-4D64-AB27-92F4DF77F155}">
      <dgm:prSet/>
      <dgm:spPr/>
      <dgm:t>
        <a:bodyPr/>
        <a:lstStyle/>
        <a:p>
          <a:endParaRPr lang="zh-CN" altLang="en-US"/>
        </a:p>
      </dgm:t>
    </dgm:pt>
    <dgm:pt modelId="{79F6F8A9-FE70-438E-9B41-4FA6510B8526}">
      <dgm:prSet/>
      <dgm:spPr/>
      <dgm:t>
        <a:bodyPr/>
        <a:lstStyle/>
        <a:p>
          <a:pPr algn="l"/>
          <a:r>
            <a:rPr lang="zh-CN" b="0" i="0" dirty="0"/>
            <a:t>坚持按劳分配原则，完善按要素分配机制，促进</a:t>
          </a:r>
          <a:r>
            <a:rPr lang="zh-CN" b="0" i="0" dirty="0">
              <a:solidFill>
                <a:srgbClr val="FF0000"/>
              </a:solidFill>
            </a:rPr>
            <a:t>收入分配</a:t>
          </a:r>
          <a:r>
            <a:rPr lang="zh-CN" b="0" i="0" dirty="0"/>
            <a:t>更</a:t>
          </a:r>
          <a:r>
            <a:rPr lang="zh-CN" b="0" i="0" dirty="0">
              <a:solidFill>
                <a:srgbClr val="FF0000"/>
              </a:solidFill>
            </a:rPr>
            <a:t>合理</a:t>
          </a:r>
          <a:r>
            <a:rPr lang="zh-CN" b="0" i="0" dirty="0"/>
            <a:t>、更</a:t>
          </a:r>
          <a:r>
            <a:rPr lang="zh-CN" b="0" i="0" dirty="0">
              <a:solidFill>
                <a:srgbClr val="FF0000"/>
              </a:solidFill>
            </a:rPr>
            <a:t>有序</a:t>
          </a:r>
          <a:endParaRPr lang="zh-CN" dirty="0">
            <a:solidFill>
              <a:srgbClr val="FF0000"/>
            </a:solidFill>
          </a:endParaRPr>
        </a:p>
      </dgm:t>
    </dgm:pt>
    <dgm:pt modelId="{5A9FC7E3-E1C4-4A3C-B147-A6C82F32454D}" type="parTrans" cxnId="{1332328A-5527-4835-B8FC-511F3EAC5771}">
      <dgm:prSet/>
      <dgm:spPr/>
      <dgm:t>
        <a:bodyPr/>
        <a:lstStyle/>
        <a:p>
          <a:endParaRPr lang="zh-CN" altLang="en-US"/>
        </a:p>
      </dgm:t>
    </dgm:pt>
    <dgm:pt modelId="{3AE9B2DB-C586-4526-B620-6B21CB8A7678}" type="sibTrans" cxnId="{1332328A-5527-4835-B8FC-511F3EAC5771}">
      <dgm:prSet/>
      <dgm:spPr/>
      <dgm:t>
        <a:bodyPr/>
        <a:lstStyle/>
        <a:p>
          <a:endParaRPr lang="zh-CN" altLang="en-US"/>
        </a:p>
      </dgm:t>
    </dgm:pt>
    <dgm:pt modelId="{F59CE100-5BFC-47DF-AC6B-A78DC0326F5F}" type="pres">
      <dgm:prSet presAssocID="{C4C5919B-0190-4D76-AE58-10999621EBEA}" presName="Name0" presStyleCnt="0">
        <dgm:presLayoutVars>
          <dgm:dir/>
          <dgm:resizeHandles val="exact"/>
        </dgm:presLayoutVars>
      </dgm:prSet>
      <dgm:spPr/>
    </dgm:pt>
    <dgm:pt modelId="{DF450585-844D-498B-BAD3-82608C3283FE}" type="pres">
      <dgm:prSet presAssocID="{C4C5919B-0190-4D76-AE58-10999621EBEA}" presName="arrow" presStyleLbl="bgShp" presStyleIdx="0" presStyleCnt="1"/>
      <dgm:spPr/>
    </dgm:pt>
    <dgm:pt modelId="{DA3487F5-AD82-4CA4-B59D-B58D57E6CA38}" type="pres">
      <dgm:prSet presAssocID="{C4C5919B-0190-4D76-AE58-10999621EBEA}" presName="points" presStyleCnt="0"/>
      <dgm:spPr/>
    </dgm:pt>
    <dgm:pt modelId="{5787BDBF-E085-446B-8B5D-B9461FF8ADB7}" type="pres">
      <dgm:prSet presAssocID="{B6D72010-CD5F-486B-A741-DDBC28142597}" presName="compositeA" presStyleCnt="0"/>
      <dgm:spPr/>
    </dgm:pt>
    <dgm:pt modelId="{A4BB4334-DF7D-41F0-BF5F-E4765C86136B}" type="pres">
      <dgm:prSet presAssocID="{B6D72010-CD5F-486B-A741-DDBC28142597}" presName="textA" presStyleLbl="revTx" presStyleIdx="0" presStyleCnt="3">
        <dgm:presLayoutVars>
          <dgm:bulletEnabled val="1"/>
        </dgm:presLayoutVars>
      </dgm:prSet>
      <dgm:spPr/>
    </dgm:pt>
    <dgm:pt modelId="{B630C49D-1344-4F8B-A87C-65933ECBE280}" type="pres">
      <dgm:prSet presAssocID="{B6D72010-CD5F-486B-A741-DDBC28142597}" presName="circleA" presStyleLbl="node1" presStyleIdx="0" presStyleCnt="3"/>
      <dgm:spPr/>
    </dgm:pt>
    <dgm:pt modelId="{45916F2B-A1DD-48DE-B402-3BF283CD1D42}" type="pres">
      <dgm:prSet presAssocID="{B6D72010-CD5F-486B-A741-DDBC28142597}" presName="spaceA" presStyleCnt="0"/>
      <dgm:spPr/>
    </dgm:pt>
    <dgm:pt modelId="{D8FFEF08-31A7-44F6-AAA7-6C61F806CF44}" type="pres">
      <dgm:prSet presAssocID="{87B26596-9FA9-4F4C-8581-DF1722CA92D0}" presName="space" presStyleCnt="0"/>
      <dgm:spPr/>
    </dgm:pt>
    <dgm:pt modelId="{D81E1F55-1B1B-4E50-8DC0-4ECECCCCA175}" type="pres">
      <dgm:prSet presAssocID="{5EEF3B2E-8025-4D06-B5EF-BFEE3C015F33}" presName="compositeB" presStyleCnt="0"/>
      <dgm:spPr/>
    </dgm:pt>
    <dgm:pt modelId="{15B1DE60-B295-465D-AB47-2FAE2AF79F53}" type="pres">
      <dgm:prSet presAssocID="{5EEF3B2E-8025-4D06-B5EF-BFEE3C015F33}" presName="textB" presStyleLbl="revTx" presStyleIdx="1" presStyleCnt="3">
        <dgm:presLayoutVars>
          <dgm:bulletEnabled val="1"/>
        </dgm:presLayoutVars>
      </dgm:prSet>
      <dgm:spPr/>
    </dgm:pt>
    <dgm:pt modelId="{3C95E11F-B712-45B4-9CCC-04C5AD4B94D0}" type="pres">
      <dgm:prSet presAssocID="{5EEF3B2E-8025-4D06-B5EF-BFEE3C015F33}" presName="circleB" presStyleLbl="node1" presStyleIdx="1" presStyleCnt="3"/>
      <dgm:spPr/>
    </dgm:pt>
    <dgm:pt modelId="{5AB74841-1F37-43CA-95E2-40051C94D45C}" type="pres">
      <dgm:prSet presAssocID="{5EEF3B2E-8025-4D06-B5EF-BFEE3C015F33}" presName="spaceB" presStyleCnt="0"/>
      <dgm:spPr/>
    </dgm:pt>
    <dgm:pt modelId="{FD44BA42-1DB6-4030-B7C4-D0CFC112DB99}" type="pres">
      <dgm:prSet presAssocID="{AC9633F3-697E-40C1-A713-EB7D71658D5C}" presName="space" presStyleCnt="0"/>
      <dgm:spPr/>
    </dgm:pt>
    <dgm:pt modelId="{6DEC6F6A-6FDA-4B61-A4A8-D1157999C61F}" type="pres">
      <dgm:prSet presAssocID="{79F6F8A9-FE70-438E-9B41-4FA6510B8526}" presName="compositeA" presStyleCnt="0"/>
      <dgm:spPr/>
    </dgm:pt>
    <dgm:pt modelId="{AD19867F-54FA-4BAE-83C5-D63B4A70D494}" type="pres">
      <dgm:prSet presAssocID="{79F6F8A9-FE70-438E-9B41-4FA6510B8526}" presName="textA" presStyleLbl="revTx" presStyleIdx="2" presStyleCnt="3">
        <dgm:presLayoutVars>
          <dgm:bulletEnabled val="1"/>
        </dgm:presLayoutVars>
      </dgm:prSet>
      <dgm:spPr/>
    </dgm:pt>
    <dgm:pt modelId="{DC271891-EDFB-4A25-9A96-05204A728239}" type="pres">
      <dgm:prSet presAssocID="{79F6F8A9-FE70-438E-9B41-4FA6510B8526}" presName="circleA" presStyleLbl="node1" presStyleIdx="2" presStyleCnt="3"/>
      <dgm:spPr/>
    </dgm:pt>
    <dgm:pt modelId="{8DD7C77C-8339-4EEF-BF29-20D8E8AA08D7}" type="pres">
      <dgm:prSet presAssocID="{79F6F8A9-FE70-438E-9B41-4FA6510B8526}" presName="spaceA" presStyleCnt="0"/>
      <dgm:spPr/>
    </dgm:pt>
  </dgm:ptLst>
  <dgm:cxnLst>
    <dgm:cxn modelId="{D12D7535-2AEB-49FB-A3EF-101CF5817F46}" type="presOf" srcId="{79F6F8A9-FE70-438E-9B41-4FA6510B8526}" destId="{AD19867F-54FA-4BAE-83C5-D63B4A70D494}" srcOrd="0" destOrd="0" presId="urn:microsoft.com/office/officeart/2005/8/layout/hProcess11"/>
    <dgm:cxn modelId="{D82DD635-8029-40F7-B46B-B2195241A6EF}" type="presOf" srcId="{C4C5919B-0190-4D76-AE58-10999621EBEA}" destId="{F59CE100-5BFC-47DF-AC6B-A78DC0326F5F}" srcOrd="0" destOrd="0" presId="urn:microsoft.com/office/officeart/2005/8/layout/hProcess11"/>
    <dgm:cxn modelId="{9BEC6F60-6AFE-4D64-AB27-92F4DF77F155}" srcId="{C4C5919B-0190-4D76-AE58-10999621EBEA}" destId="{5EEF3B2E-8025-4D06-B5EF-BFEE3C015F33}" srcOrd="1" destOrd="0" parTransId="{4C4BF588-6AF8-406B-820B-C8F387DA2AA3}" sibTransId="{AC9633F3-697E-40C1-A713-EB7D71658D5C}"/>
    <dgm:cxn modelId="{64EA446D-B46A-4A60-AB67-3AC28E79D14A}" srcId="{C4C5919B-0190-4D76-AE58-10999621EBEA}" destId="{B6D72010-CD5F-486B-A741-DDBC28142597}" srcOrd="0" destOrd="0" parTransId="{D15F1E57-0B8D-419F-BD90-F18B8954A016}" sibTransId="{87B26596-9FA9-4F4C-8581-DF1722CA92D0}"/>
    <dgm:cxn modelId="{1F0D5481-49C8-4730-AD7F-9DA224CF495A}" type="presOf" srcId="{5EEF3B2E-8025-4D06-B5EF-BFEE3C015F33}" destId="{15B1DE60-B295-465D-AB47-2FAE2AF79F53}" srcOrd="0" destOrd="0" presId="urn:microsoft.com/office/officeart/2005/8/layout/hProcess11"/>
    <dgm:cxn modelId="{1332328A-5527-4835-B8FC-511F3EAC5771}" srcId="{C4C5919B-0190-4D76-AE58-10999621EBEA}" destId="{79F6F8A9-FE70-438E-9B41-4FA6510B8526}" srcOrd="2" destOrd="0" parTransId="{5A9FC7E3-E1C4-4A3C-B147-A6C82F32454D}" sibTransId="{3AE9B2DB-C586-4526-B620-6B21CB8A7678}"/>
    <dgm:cxn modelId="{B12283FC-69C5-4892-949F-823A88CC6A4A}" type="presOf" srcId="{B6D72010-CD5F-486B-A741-DDBC28142597}" destId="{A4BB4334-DF7D-41F0-BF5F-E4765C86136B}" srcOrd="0" destOrd="0" presId="urn:microsoft.com/office/officeart/2005/8/layout/hProcess11"/>
    <dgm:cxn modelId="{9F361D68-B87D-4399-9F41-307AAAEAFB0A}" type="presParOf" srcId="{F59CE100-5BFC-47DF-AC6B-A78DC0326F5F}" destId="{DF450585-844D-498B-BAD3-82608C3283FE}" srcOrd="0" destOrd="0" presId="urn:microsoft.com/office/officeart/2005/8/layout/hProcess11"/>
    <dgm:cxn modelId="{A4D1ABEC-3494-4EE5-90FF-C3FB7C3B4C71}" type="presParOf" srcId="{F59CE100-5BFC-47DF-AC6B-A78DC0326F5F}" destId="{DA3487F5-AD82-4CA4-B59D-B58D57E6CA38}" srcOrd="1" destOrd="0" presId="urn:microsoft.com/office/officeart/2005/8/layout/hProcess11"/>
    <dgm:cxn modelId="{EBC9F192-CC36-4E28-B6C0-E149A861B301}" type="presParOf" srcId="{DA3487F5-AD82-4CA4-B59D-B58D57E6CA38}" destId="{5787BDBF-E085-446B-8B5D-B9461FF8ADB7}" srcOrd="0" destOrd="0" presId="urn:microsoft.com/office/officeart/2005/8/layout/hProcess11"/>
    <dgm:cxn modelId="{CE786F16-91E4-413C-828B-E899DB28E230}" type="presParOf" srcId="{5787BDBF-E085-446B-8B5D-B9461FF8ADB7}" destId="{A4BB4334-DF7D-41F0-BF5F-E4765C86136B}" srcOrd="0" destOrd="0" presId="urn:microsoft.com/office/officeart/2005/8/layout/hProcess11"/>
    <dgm:cxn modelId="{BD39F714-B45D-42D7-818A-31EC70E49B98}" type="presParOf" srcId="{5787BDBF-E085-446B-8B5D-B9461FF8ADB7}" destId="{B630C49D-1344-4F8B-A87C-65933ECBE280}" srcOrd="1" destOrd="0" presId="urn:microsoft.com/office/officeart/2005/8/layout/hProcess11"/>
    <dgm:cxn modelId="{6571CCD3-6AEF-4B98-96C2-7565CBA6E147}" type="presParOf" srcId="{5787BDBF-E085-446B-8B5D-B9461FF8ADB7}" destId="{45916F2B-A1DD-48DE-B402-3BF283CD1D42}" srcOrd="2" destOrd="0" presId="urn:microsoft.com/office/officeart/2005/8/layout/hProcess11"/>
    <dgm:cxn modelId="{6A0B683A-6C38-4E23-9CBF-0A51A0BC06EC}" type="presParOf" srcId="{DA3487F5-AD82-4CA4-B59D-B58D57E6CA38}" destId="{D8FFEF08-31A7-44F6-AAA7-6C61F806CF44}" srcOrd="1" destOrd="0" presId="urn:microsoft.com/office/officeart/2005/8/layout/hProcess11"/>
    <dgm:cxn modelId="{508C9ADA-FF05-4DC6-A3C2-A45D9221AC00}" type="presParOf" srcId="{DA3487F5-AD82-4CA4-B59D-B58D57E6CA38}" destId="{D81E1F55-1B1B-4E50-8DC0-4ECECCCCA175}" srcOrd="2" destOrd="0" presId="urn:microsoft.com/office/officeart/2005/8/layout/hProcess11"/>
    <dgm:cxn modelId="{B7A4F1B2-A871-4ED0-B5B7-64F7F11D7AFC}" type="presParOf" srcId="{D81E1F55-1B1B-4E50-8DC0-4ECECCCCA175}" destId="{15B1DE60-B295-465D-AB47-2FAE2AF79F53}" srcOrd="0" destOrd="0" presId="urn:microsoft.com/office/officeart/2005/8/layout/hProcess11"/>
    <dgm:cxn modelId="{0F1CDE09-B041-452B-A250-4C5BCE595713}" type="presParOf" srcId="{D81E1F55-1B1B-4E50-8DC0-4ECECCCCA175}" destId="{3C95E11F-B712-45B4-9CCC-04C5AD4B94D0}" srcOrd="1" destOrd="0" presId="urn:microsoft.com/office/officeart/2005/8/layout/hProcess11"/>
    <dgm:cxn modelId="{1F65570E-A27A-4FDF-B6A6-6C4B8CBEA0B3}" type="presParOf" srcId="{D81E1F55-1B1B-4E50-8DC0-4ECECCCCA175}" destId="{5AB74841-1F37-43CA-95E2-40051C94D45C}" srcOrd="2" destOrd="0" presId="urn:microsoft.com/office/officeart/2005/8/layout/hProcess11"/>
    <dgm:cxn modelId="{D0FD671D-CE22-4230-AC0D-ADB3C04D81DA}" type="presParOf" srcId="{DA3487F5-AD82-4CA4-B59D-B58D57E6CA38}" destId="{FD44BA42-1DB6-4030-B7C4-D0CFC112DB99}" srcOrd="3" destOrd="0" presId="urn:microsoft.com/office/officeart/2005/8/layout/hProcess11"/>
    <dgm:cxn modelId="{7EED5F15-1D96-48EB-95B3-EF1E1B76CB6F}" type="presParOf" srcId="{DA3487F5-AD82-4CA4-B59D-B58D57E6CA38}" destId="{6DEC6F6A-6FDA-4B61-A4A8-D1157999C61F}" srcOrd="4" destOrd="0" presId="urn:microsoft.com/office/officeart/2005/8/layout/hProcess11"/>
    <dgm:cxn modelId="{ADE53598-C39A-4C7A-B878-C40B8984EEE5}" type="presParOf" srcId="{6DEC6F6A-6FDA-4B61-A4A8-D1157999C61F}" destId="{AD19867F-54FA-4BAE-83C5-D63B4A70D494}" srcOrd="0" destOrd="0" presId="urn:microsoft.com/office/officeart/2005/8/layout/hProcess11"/>
    <dgm:cxn modelId="{FA2726BA-540F-4286-AF8C-26F83DB7E8D6}" type="presParOf" srcId="{6DEC6F6A-6FDA-4B61-A4A8-D1157999C61F}" destId="{DC271891-EDFB-4A25-9A96-05204A728239}" srcOrd="1" destOrd="0" presId="urn:microsoft.com/office/officeart/2005/8/layout/hProcess11"/>
    <dgm:cxn modelId="{5D271030-9F5B-481D-AB63-0AD2DF0B3496}" type="presParOf" srcId="{6DEC6F6A-6FDA-4B61-A4A8-D1157999C61F}" destId="{8DD7C77C-8339-4EEF-BF29-20D8E8AA08D7}" srcOrd="2" destOrd="0" presId="urn:microsoft.com/office/officeart/2005/8/layout/hProcess1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28428FC8-8C85-4B83-8533-D753875D7859}" type="doc">
      <dgm:prSet loTypeId="urn:microsoft.com/office/officeart/2005/8/layout/cycle4" loCatId="relationship" qsTypeId="urn:microsoft.com/office/officeart/2005/8/quickstyle/simple1" qsCatId="simple" csTypeId="urn:microsoft.com/office/officeart/2005/8/colors/colorful1" csCatId="colorful" phldr="1"/>
      <dgm:spPr/>
      <dgm:t>
        <a:bodyPr/>
        <a:lstStyle/>
        <a:p>
          <a:endParaRPr lang="zh-CN" altLang="en-US"/>
        </a:p>
      </dgm:t>
    </dgm:pt>
    <dgm:pt modelId="{CCE940D8-5C0B-48F1-BA5F-53EE6B13F814}">
      <dgm:prSet phldrT="[文本]"/>
      <dgm:spPr/>
      <dgm:t>
        <a:bodyPr/>
        <a:lstStyle/>
        <a:p>
          <a:r>
            <a:rPr lang="zh-CN" altLang="en-US" b="0" i="0" dirty="0"/>
            <a:t>社会福利</a:t>
          </a:r>
          <a:endParaRPr lang="zh-CN" altLang="en-US" dirty="0"/>
        </a:p>
      </dgm:t>
    </dgm:pt>
    <dgm:pt modelId="{AC721C2E-C9DC-493D-BFBF-A5D680ADFF48}" type="parTrans" cxnId="{D9A81B69-FF95-42C9-AB30-A77A55E87C80}">
      <dgm:prSet/>
      <dgm:spPr/>
      <dgm:t>
        <a:bodyPr/>
        <a:lstStyle/>
        <a:p>
          <a:endParaRPr lang="zh-CN" altLang="en-US"/>
        </a:p>
      </dgm:t>
    </dgm:pt>
    <dgm:pt modelId="{0A8BE402-0E02-436C-82EA-5B2973897058}" type="sibTrans" cxnId="{D9A81B69-FF95-42C9-AB30-A77A55E87C80}">
      <dgm:prSet/>
      <dgm:spPr/>
      <dgm:t>
        <a:bodyPr/>
        <a:lstStyle/>
        <a:p>
          <a:endParaRPr lang="zh-CN" altLang="en-US"/>
        </a:p>
      </dgm:t>
    </dgm:pt>
    <dgm:pt modelId="{0C1D3887-5594-42D9-A7DA-FD44E75BD1A0}">
      <dgm:prSet phldrT="[文本]" custT="1"/>
      <dgm:spPr/>
      <dgm:t>
        <a:bodyPr/>
        <a:lstStyle/>
        <a:p>
          <a:r>
            <a:rPr lang="zh-CN" altLang="en-US" sz="1800" b="0" i="0" dirty="0"/>
            <a:t>在法律和政策范围内向全体公民普遍地提供资金帮助和优化服务</a:t>
          </a:r>
          <a:endParaRPr lang="zh-CN" altLang="en-US" sz="1800" dirty="0"/>
        </a:p>
      </dgm:t>
    </dgm:pt>
    <dgm:pt modelId="{9F3C96D0-BC0A-4ABB-A2FF-1A8BBDF3A6E1}" type="parTrans" cxnId="{269DAD14-DAFA-4248-AAD5-104D5B5FC98E}">
      <dgm:prSet/>
      <dgm:spPr/>
      <dgm:t>
        <a:bodyPr/>
        <a:lstStyle/>
        <a:p>
          <a:endParaRPr lang="zh-CN" altLang="en-US"/>
        </a:p>
      </dgm:t>
    </dgm:pt>
    <dgm:pt modelId="{9A0A9CD8-C23F-45C8-BAC9-76BF15859EF6}" type="sibTrans" cxnId="{269DAD14-DAFA-4248-AAD5-104D5B5FC98E}">
      <dgm:prSet/>
      <dgm:spPr/>
      <dgm:t>
        <a:bodyPr/>
        <a:lstStyle/>
        <a:p>
          <a:endParaRPr lang="zh-CN" altLang="en-US"/>
        </a:p>
      </dgm:t>
    </dgm:pt>
    <dgm:pt modelId="{05001B38-EB31-4A88-908C-1BEF29ED016F}">
      <dgm:prSet phldrT="[文本]"/>
      <dgm:spPr/>
      <dgm:t>
        <a:bodyPr/>
        <a:lstStyle/>
        <a:p>
          <a:r>
            <a:rPr lang="zh-CN" altLang="en-US" b="0" i="0" dirty="0"/>
            <a:t>社会保险</a:t>
          </a:r>
          <a:endParaRPr lang="zh-CN" altLang="en-US" dirty="0"/>
        </a:p>
      </dgm:t>
    </dgm:pt>
    <dgm:pt modelId="{22D2CE04-6FF3-4C56-BEBA-847D1F2601A8}" type="parTrans" cxnId="{3419B9B3-85AB-48FE-8682-A45491E4707D}">
      <dgm:prSet/>
      <dgm:spPr/>
      <dgm:t>
        <a:bodyPr/>
        <a:lstStyle/>
        <a:p>
          <a:endParaRPr lang="zh-CN" altLang="en-US"/>
        </a:p>
      </dgm:t>
    </dgm:pt>
    <dgm:pt modelId="{3D855732-291F-4DB5-B590-656BC54E4AB5}" type="sibTrans" cxnId="{3419B9B3-85AB-48FE-8682-A45491E4707D}">
      <dgm:prSet/>
      <dgm:spPr/>
      <dgm:t>
        <a:bodyPr/>
        <a:lstStyle/>
        <a:p>
          <a:endParaRPr lang="zh-CN" altLang="en-US"/>
        </a:p>
      </dgm:t>
    </dgm:pt>
    <dgm:pt modelId="{E6D0FC08-4273-4916-9FF4-62B61E52D1CF}">
      <dgm:prSet phldrT="[文本]"/>
      <dgm:spPr/>
      <dgm:t>
        <a:bodyPr/>
        <a:lstStyle/>
        <a:p>
          <a:r>
            <a:rPr lang="zh-CN" altLang="en-US" dirty="0"/>
            <a:t>养老保险</a:t>
          </a:r>
        </a:p>
      </dgm:t>
    </dgm:pt>
    <dgm:pt modelId="{FC3BAEF5-01FF-47D1-9685-088B239ED053}" type="parTrans" cxnId="{39153D55-5261-4E0C-805F-919BBEE4B4CF}">
      <dgm:prSet/>
      <dgm:spPr/>
      <dgm:t>
        <a:bodyPr/>
        <a:lstStyle/>
        <a:p>
          <a:endParaRPr lang="zh-CN" altLang="en-US"/>
        </a:p>
      </dgm:t>
    </dgm:pt>
    <dgm:pt modelId="{43CF67D2-1E61-441D-9606-9454A86B161D}" type="sibTrans" cxnId="{39153D55-5261-4E0C-805F-919BBEE4B4CF}">
      <dgm:prSet/>
      <dgm:spPr/>
      <dgm:t>
        <a:bodyPr/>
        <a:lstStyle/>
        <a:p>
          <a:endParaRPr lang="zh-CN" altLang="en-US"/>
        </a:p>
      </dgm:t>
    </dgm:pt>
    <dgm:pt modelId="{E24EBDD8-A968-47C5-A938-25433E518516}">
      <dgm:prSet phldrT="[文本]"/>
      <dgm:spPr/>
      <dgm:t>
        <a:bodyPr/>
        <a:lstStyle/>
        <a:p>
          <a:r>
            <a:rPr lang="zh-CN" altLang="en-US" b="0" i="0" dirty="0"/>
            <a:t>社会优抚</a:t>
          </a:r>
          <a:endParaRPr lang="zh-CN" altLang="en-US" dirty="0"/>
        </a:p>
      </dgm:t>
    </dgm:pt>
    <dgm:pt modelId="{1A8CC867-5E68-4460-914C-6AFB813E3807}" type="parTrans" cxnId="{F05B31B6-3AF0-4F86-8E86-10C9082C9365}">
      <dgm:prSet/>
      <dgm:spPr/>
      <dgm:t>
        <a:bodyPr/>
        <a:lstStyle/>
        <a:p>
          <a:endParaRPr lang="zh-CN" altLang="en-US"/>
        </a:p>
      </dgm:t>
    </dgm:pt>
    <dgm:pt modelId="{900CF2A8-20C3-4B18-9769-1A77F8BFC8F4}" type="sibTrans" cxnId="{F05B31B6-3AF0-4F86-8E86-10C9082C9365}">
      <dgm:prSet/>
      <dgm:spPr/>
      <dgm:t>
        <a:bodyPr/>
        <a:lstStyle/>
        <a:p>
          <a:endParaRPr lang="zh-CN" altLang="en-US"/>
        </a:p>
      </dgm:t>
    </dgm:pt>
    <dgm:pt modelId="{FE2A3FA2-1EFA-4E64-9EF5-D14D97B7CE4F}">
      <dgm:prSet phldrT="[文本]"/>
      <dgm:spPr/>
      <dgm:t>
        <a:bodyPr/>
        <a:lstStyle/>
        <a:p>
          <a:r>
            <a:rPr lang="zh-CN" altLang="en-US" b="0" i="0" dirty="0"/>
            <a:t>对有特殊贡献的军人及其眷属实行的具有褒扬和有待赈恤性质的保障</a:t>
          </a:r>
          <a:endParaRPr lang="zh-CN" altLang="en-US" dirty="0"/>
        </a:p>
      </dgm:t>
    </dgm:pt>
    <dgm:pt modelId="{6C720708-7D47-4362-B0BF-FBA45803C336}" type="parTrans" cxnId="{A70D0D92-B8F3-46EF-A6FF-703E5D83717F}">
      <dgm:prSet/>
      <dgm:spPr/>
      <dgm:t>
        <a:bodyPr/>
        <a:lstStyle/>
        <a:p>
          <a:endParaRPr lang="zh-CN" altLang="en-US"/>
        </a:p>
      </dgm:t>
    </dgm:pt>
    <dgm:pt modelId="{160A9385-5E95-47E4-A8D3-AD52D6121386}" type="sibTrans" cxnId="{A70D0D92-B8F3-46EF-A6FF-703E5D83717F}">
      <dgm:prSet/>
      <dgm:spPr/>
      <dgm:t>
        <a:bodyPr/>
        <a:lstStyle/>
        <a:p>
          <a:endParaRPr lang="zh-CN" altLang="en-US"/>
        </a:p>
      </dgm:t>
    </dgm:pt>
    <dgm:pt modelId="{04B678AD-20F9-4D45-9AD4-1601FD93E1A6}">
      <dgm:prSet phldrT="[文本]"/>
      <dgm:spPr/>
      <dgm:t>
        <a:bodyPr/>
        <a:lstStyle/>
        <a:p>
          <a:r>
            <a:rPr lang="zh-CN" altLang="en-US" b="0" i="0" dirty="0"/>
            <a:t>社会救助</a:t>
          </a:r>
          <a:endParaRPr lang="zh-CN" altLang="en-US" dirty="0"/>
        </a:p>
      </dgm:t>
    </dgm:pt>
    <dgm:pt modelId="{E9A902B4-7585-4927-A543-0F72C5D6F532}" type="parTrans" cxnId="{B0A4688F-B3DD-4C62-8237-B0A7241BA912}">
      <dgm:prSet/>
      <dgm:spPr/>
      <dgm:t>
        <a:bodyPr/>
        <a:lstStyle/>
        <a:p>
          <a:endParaRPr lang="zh-CN" altLang="en-US"/>
        </a:p>
      </dgm:t>
    </dgm:pt>
    <dgm:pt modelId="{03411EC2-F55E-423F-B2F2-03C66774D0A7}" type="sibTrans" cxnId="{B0A4688F-B3DD-4C62-8237-B0A7241BA912}">
      <dgm:prSet/>
      <dgm:spPr/>
      <dgm:t>
        <a:bodyPr/>
        <a:lstStyle/>
        <a:p>
          <a:endParaRPr lang="zh-CN" altLang="en-US"/>
        </a:p>
      </dgm:t>
    </dgm:pt>
    <dgm:pt modelId="{62CCB734-1275-4BDC-A655-E1455368DBA1}">
      <dgm:prSet phldrT="[文本]"/>
      <dgm:spPr/>
      <dgm:t>
        <a:bodyPr/>
        <a:lstStyle/>
        <a:p>
          <a:r>
            <a:rPr lang="zh-CN" altLang="en-US" dirty="0"/>
            <a:t>城乡最低生活保障、医疗救助等</a:t>
          </a:r>
        </a:p>
      </dgm:t>
    </dgm:pt>
    <dgm:pt modelId="{09E2EB0C-F1A2-4B41-94B1-D06F82F19BB6}" type="parTrans" cxnId="{B6A503DB-D094-4D8E-B7B4-B018EE72353E}">
      <dgm:prSet/>
      <dgm:spPr/>
      <dgm:t>
        <a:bodyPr/>
        <a:lstStyle/>
        <a:p>
          <a:endParaRPr lang="zh-CN" altLang="en-US"/>
        </a:p>
      </dgm:t>
    </dgm:pt>
    <dgm:pt modelId="{9183D939-CB09-428E-8134-B0CFC16EB195}" type="sibTrans" cxnId="{B6A503DB-D094-4D8E-B7B4-B018EE72353E}">
      <dgm:prSet/>
      <dgm:spPr/>
      <dgm:t>
        <a:bodyPr/>
        <a:lstStyle/>
        <a:p>
          <a:endParaRPr lang="zh-CN" altLang="en-US"/>
        </a:p>
      </dgm:t>
    </dgm:pt>
    <dgm:pt modelId="{5AF073BB-AAC4-0E44-9852-EE1BDFF9BCB6}">
      <dgm:prSet phldrT="[文本]"/>
      <dgm:spPr/>
      <dgm:t>
        <a:bodyPr/>
        <a:lstStyle/>
        <a:p>
          <a:r>
            <a:rPr lang="zh-CN" altLang="en-US" dirty="0"/>
            <a:t>医疗保险</a:t>
          </a:r>
        </a:p>
      </dgm:t>
    </dgm:pt>
    <dgm:pt modelId="{82DDA0E2-9FCC-CB42-8511-B9A54220FC20}" type="parTrans" cxnId="{9D3F7743-439A-784C-BB76-B45F3EDFFBCE}">
      <dgm:prSet/>
      <dgm:spPr/>
    </dgm:pt>
    <dgm:pt modelId="{066677A2-1C57-D749-9124-94BCFBE3C912}" type="sibTrans" cxnId="{9D3F7743-439A-784C-BB76-B45F3EDFFBCE}">
      <dgm:prSet/>
      <dgm:spPr/>
    </dgm:pt>
    <dgm:pt modelId="{29EAD36C-160C-7243-A28D-044FC609ECC0}">
      <dgm:prSet phldrT="[文本]"/>
      <dgm:spPr/>
      <dgm:t>
        <a:bodyPr/>
        <a:lstStyle/>
        <a:p>
          <a:r>
            <a:rPr lang="zh-CN" altLang="en-US" dirty="0"/>
            <a:t>等“五险”</a:t>
          </a:r>
        </a:p>
      </dgm:t>
    </dgm:pt>
    <dgm:pt modelId="{701E07E6-B9F7-7647-A1AE-010B666B3607}" type="parTrans" cxnId="{64224AF3-493D-D148-9D1F-93033196E600}">
      <dgm:prSet/>
      <dgm:spPr/>
    </dgm:pt>
    <dgm:pt modelId="{0F70DD0A-BC82-2E44-A8EA-BBFCEF7ABA82}" type="sibTrans" cxnId="{64224AF3-493D-D148-9D1F-93033196E600}">
      <dgm:prSet/>
      <dgm:spPr/>
    </dgm:pt>
    <dgm:pt modelId="{F35C9840-ABCC-4489-9E54-6932EB26E796}" type="pres">
      <dgm:prSet presAssocID="{28428FC8-8C85-4B83-8533-D753875D7859}" presName="cycleMatrixDiagram" presStyleCnt="0">
        <dgm:presLayoutVars>
          <dgm:chMax val="1"/>
          <dgm:dir/>
          <dgm:animLvl val="lvl"/>
          <dgm:resizeHandles val="exact"/>
        </dgm:presLayoutVars>
      </dgm:prSet>
      <dgm:spPr/>
    </dgm:pt>
    <dgm:pt modelId="{0EC2A832-5FEF-4381-9A12-801CEED46416}" type="pres">
      <dgm:prSet presAssocID="{28428FC8-8C85-4B83-8533-D753875D7859}" presName="children" presStyleCnt="0"/>
      <dgm:spPr/>
    </dgm:pt>
    <dgm:pt modelId="{7C01A0F3-A627-489B-882D-ED37325CD951}" type="pres">
      <dgm:prSet presAssocID="{28428FC8-8C85-4B83-8533-D753875D7859}" presName="child1group" presStyleCnt="0"/>
      <dgm:spPr/>
    </dgm:pt>
    <dgm:pt modelId="{12290900-6ECE-4CF8-BA94-A492861F8285}" type="pres">
      <dgm:prSet presAssocID="{28428FC8-8C85-4B83-8533-D753875D7859}" presName="child1" presStyleLbl="bgAcc1" presStyleIdx="0" presStyleCnt="4"/>
      <dgm:spPr/>
    </dgm:pt>
    <dgm:pt modelId="{07617580-93B0-4D37-8B26-0FABA2954929}" type="pres">
      <dgm:prSet presAssocID="{28428FC8-8C85-4B83-8533-D753875D7859}" presName="child1Text" presStyleLbl="bgAcc1" presStyleIdx="0" presStyleCnt="4">
        <dgm:presLayoutVars>
          <dgm:bulletEnabled val="1"/>
        </dgm:presLayoutVars>
      </dgm:prSet>
      <dgm:spPr/>
    </dgm:pt>
    <dgm:pt modelId="{BC726263-18ED-48AE-859C-266E6A41C00C}" type="pres">
      <dgm:prSet presAssocID="{28428FC8-8C85-4B83-8533-D753875D7859}" presName="child2group" presStyleCnt="0"/>
      <dgm:spPr/>
    </dgm:pt>
    <dgm:pt modelId="{D45E73D1-C69A-4403-87F2-FB73FA2A6690}" type="pres">
      <dgm:prSet presAssocID="{28428FC8-8C85-4B83-8533-D753875D7859}" presName="child2" presStyleLbl="bgAcc1" presStyleIdx="1" presStyleCnt="4"/>
      <dgm:spPr/>
    </dgm:pt>
    <dgm:pt modelId="{988D1C19-9C40-4045-9A96-FADB5C62A2D8}" type="pres">
      <dgm:prSet presAssocID="{28428FC8-8C85-4B83-8533-D753875D7859}" presName="child2Text" presStyleLbl="bgAcc1" presStyleIdx="1" presStyleCnt="4">
        <dgm:presLayoutVars>
          <dgm:bulletEnabled val="1"/>
        </dgm:presLayoutVars>
      </dgm:prSet>
      <dgm:spPr/>
    </dgm:pt>
    <dgm:pt modelId="{72116DAC-D48B-45BC-9146-9E95FA9F6C34}" type="pres">
      <dgm:prSet presAssocID="{28428FC8-8C85-4B83-8533-D753875D7859}" presName="child3group" presStyleCnt="0"/>
      <dgm:spPr/>
    </dgm:pt>
    <dgm:pt modelId="{C0078BCF-1B0A-48A6-A44D-049565E19C57}" type="pres">
      <dgm:prSet presAssocID="{28428FC8-8C85-4B83-8533-D753875D7859}" presName="child3" presStyleLbl="bgAcc1" presStyleIdx="2" presStyleCnt="4"/>
      <dgm:spPr/>
    </dgm:pt>
    <dgm:pt modelId="{6D70506B-06BA-4BAA-ACF1-39569774B56F}" type="pres">
      <dgm:prSet presAssocID="{28428FC8-8C85-4B83-8533-D753875D7859}" presName="child3Text" presStyleLbl="bgAcc1" presStyleIdx="2" presStyleCnt="4">
        <dgm:presLayoutVars>
          <dgm:bulletEnabled val="1"/>
        </dgm:presLayoutVars>
      </dgm:prSet>
      <dgm:spPr/>
    </dgm:pt>
    <dgm:pt modelId="{5A2CF9E7-AD34-46F3-8062-D7E007FB24DA}" type="pres">
      <dgm:prSet presAssocID="{28428FC8-8C85-4B83-8533-D753875D7859}" presName="child4group" presStyleCnt="0"/>
      <dgm:spPr/>
    </dgm:pt>
    <dgm:pt modelId="{1B751D3C-348E-4914-B1F7-1FD370E31D30}" type="pres">
      <dgm:prSet presAssocID="{28428FC8-8C85-4B83-8533-D753875D7859}" presName="child4" presStyleLbl="bgAcc1" presStyleIdx="3" presStyleCnt="4"/>
      <dgm:spPr/>
    </dgm:pt>
    <dgm:pt modelId="{AF226033-19D2-4ECE-9B80-2E6D32AA95B2}" type="pres">
      <dgm:prSet presAssocID="{28428FC8-8C85-4B83-8533-D753875D7859}" presName="child4Text" presStyleLbl="bgAcc1" presStyleIdx="3" presStyleCnt="4">
        <dgm:presLayoutVars>
          <dgm:bulletEnabled val="1"/>
        </dgm:presLayoutVars>
      </dgm:prSet>
      <dgm:spPr/>
    </dgm:pt>
    <dgm:pt modelId="{9E30D8E9-CA54-4795-941A-965B53BD9264}" type="pres">
      <dgm:prSet presAssocID="{28428FC8-8C85-4B83-8533-D753875D7859}" presName="childPlaceholder" presStyleCnt="0"/>
      <dgm:spPr/>
    </dgm:pt>
    <dgm:pt modelId="{8A38A7B3-B1DA-45F8-89B9-4996C6E7645C}" type="pres">
      <dgm:prSet presAssocID="{28428FC8-8C85-4B83-8533-D753875D7859}" presName="circle" presStyleCnt="0"/>
      <dgm:spPr/>
    </dgm:pt>
    <dgm:pt modelId="{736206A9-06E0-4AD5-848F-B778C7E16A1E}" type="pres">
      <dgm:prSet presAssocID="{28428FC8-8C85-4B83-8533-D753875D7859}" presName="quadrant1" presStyleLbl="node1" presStyleIdx="0" presStyleCnt="4">
        <dgm:presLayoutVars>
          <dgm:chMax val="1"/>
          <dgm:bulletEnabled val="1"/>
        </dgm:presLayoutVars>
      </dgm:prSet>
      <dgm:spPr/>
    </dgm:pt>
    <dgm:pt modelId="{9A4A248A-63A5-41F0-88BB-50BCB60EBC6B}" type="pres">
      <dgm:prSet presAssocID="{28428FC8-8C85-4B83-8533-D753875D7859}" presName="quadrant2" presStyleLbl="node1" presStyleIdx="1" presStyleCnt="4">
        <dgm:presLayoutVars>
          <dgm:chMax val="1"/>
          <dgm:bulletEnabled val="1"/>
        </dgm:presLayoutVars>
      </dgm:prSet>
      <dgm:spPr/>
    </dgm:pt>
    <dgm:pt modelId="{5968F724-C401-45AB-98F2-5844B044E26C}" type="pres">
      <dgm:prSet presAssocID="{28428FC8-8C85-4B83-8533-D753875D7859}" presName="quadrant3" presStyleLbl="node1" presStyleIdx="2" presStyleCnt="4">
        <dgm:presLayoutVars>
          <dgm:chMax val="1"/>
          <dgm:bulletEnabled val="1"/>
        </dgm:presLayoutVars>
      </dgm:prSet>
      <dgm:spPr/>
    </dgm:pt>
    <dgm:pt modelId="{270D9752-9453-4EFD-A4BF-9C1266C9582F}" type="pres">
      <dgm:prSet presAssocID="{28428FC8-8C85-4B83-8533-D753875D7859}" presName="quadrant4" presStyleLbl="node1" presStyleIdx="3" presStyleCnt="4">
        <dgm:presLayoutVars>
          <dgm:chMax val="1"/>
          <dgm:bulletEnabled val="1"/>
        </dgm:presLayoutVars>
      </dgm:prSet>
      <dgm:spPr/>
    </dgm:pt>
    <dgm:pt modelId="{668F2792-6535-46D8-9B36-05DAF6840084}" type="pres">
      <dgm:prSet presAssocID="{28428FC8-8C85-4B83-8533-D753875D7859}" presName="quadrantPlaceholder" presStyleCnt="0"/>
      <dgm:spPr/>
    </dgm:pt>
    <dgm:pt modelId="{637B0A5A-A9CD-4C8C-BBD7-8A3136ABC385}" type="pres">
      <dgm:prSet presAssocID="{28428FC8-8C85-4B83-8533-D753875D7859}" presName="center1" presStyleLbl="fgShp" presStyleIdx="0" presStyleCnt="2"/>
      <dgm:spPr/>
    </dgm:pt>
    <dgm:pt modelId="{562C3263-46A8-4148-8DB5-F5E7B1F99C2F}" type="pres">
      <dgm:prSet presAssocID="{28428FC8-8C85-4B83-8533-D753875D7859}" presName="center2" presStyleLbl="fgShp" presStyleIdx="1" presStyleCnt="2"/>
      <dgm:spPr/>
    </dgm:pt>
  </dgm:ptLst>
  <dgm:cxnLst>
    <dgm:cxn modelId="{AD76D800-B333-4C8C-9FAB-69F15C03B355}" type="presOf" srcId="{28428FC8-8C85-4B83-8533-D753875D7859}" destId="{F35C9840-ABCC-4489-9E54-6932EB26E796}" srcOrd="0" destOrd="0" presId="urn:microsoft.com/office/officeart/2005/8/layout/cycle4"/>
    <dgm:cxn modelId="{87D3FF10-789B-4B1C-804A-7F6A8A45AA84}" type="presOf" srcId="{0C1D3887-5594-42D9-A7DA-FD44E75BD1A0}" destId="{12290900-6ECE-4CF8-BA94-A492861F8285}" srcOrd="0" destOrd="0" presId="urn:microsoft.com/office/officeart/2005/8/layout/cycle4"/>
    <dgm:cxn modelId="{B5EF0A11-C393-E94E-B6A9-69AE200A6BBC}" type="presOf" srcId="{29EAD36C-160C-7243-A28D-044FC609ECC0}" destId="{D45E73D1-C69A-4403-87F2-FB73FA2A6690}" srcOrd="0" destOrd="2" presId="urn:microsoft.com/office/officeart/2005/8/layout/cycle4"/>
    <dgm:cxn modelId="{269DAD14-DAFA-4248-AAD5-104D5B5FC98E}" srcId="{CCE940D8-5C0B-48F1-BA5F-53EE6B13F814}" destId="{0C1D3887-5594-42D9-A7DA-FD44E75BD1A0}" srcOrd="0" destOrd="0" parTransId="{9F3C96D0-BC0A-4ABB-A2FF-1A8BBDF3A6E1}" sibTransId="{9A0A9CD8-C23F-45C8-BAC9-76BF15859EF6}"/>
    <dgm:cxn modelId="{AEB44516-CE11-4682-BE10-193EA4297866}" type="presOf" srcId="{FE2A3FA2-1EFA-4E64-9EF5-D14D97B7CE4F}" destId="{C0078BCF-1B0A-48A6-A44D-049565E19C57}" srcOrd="0" destOrd="0" presId="urn:microsoft.com/office/officeart/2005/8/layout/cycle4"/>
    <dgm:cxn modelId="{226D5620-55D4-4004-8C88-37115526F7F5}" type="presOf" srcId="{CCE940D8-5C0B-48F1-BA5F-53EE6B13F814}" destId="{736206A9-06E0-4AD5-848F-B778C7E16A1E}" srcOrd="0" destOrd="0" presId="urn:microsoft.com/office/officeart/2005/8/layout/cycle4"/>
    <dgm:cxn modelId="{8FE77726-E102-394A-9A92-FC453F693FA7}" type="presOf" srcId="{5AF073BB-AAC4-0E44-9852-EE1BDFF9BCB6}" destId="{D45E73D1-C69A-4403-87F2-FB73FA2A6690}" srcOrd="0" destOrd="1" presId="urn:microsoft.com/office/officeart/2005/8/layout/cycle4"/>
    <dgm:cxn modelId="{D8D41429-E890-42C1-8C80-4832CCA7DB3B}" type="presOf" srcId="{05001B38-EB31-4A88-908C-1BEF29ED016F}" destId="{9A4A248A-63A5-41F0-88BB-50BCB60EBC6B}" srcOrd="0" destOrd="0" presId="urn:microsoft.com/office/officeart/2005/8/layout/cycle4"/>
    <dgm:cxn modelId="{AA268831-4458-4144-B2AB-FEA32626A358}" type="presOf" srcId="{04B678AD-20F9-4D45-9AD4-1601FD93E1A6}" destId="{270D9752-9453-4EFD-A4BF-9C1266C9582F}" srcOrd="0" destOrd="0" presId="urn:microsoft.com/office/officeart/2005/8/layout/cycle4"/>
    <dgm:cxn modelId="{1F5CA936-76E6-45BB-AB20-BA9CC01A8717}" type="presOf" srcId="{62CCB734-1275-4BDC-A655-E1455368DBA1}" destId="{AF226033-19D2-4ECE-9B80-2E6D32AA95B2}" srcOrd="1" destOrd="0" presId="urn:microsoft.com/office/officeart/2005/8/layout/cycle4"/>
    <dgm:cxn modelId="{4BAE533A-7AA3-47AE-A22D-D6ACF633F796}" type="presOf" srcId="{62CCB734-1275-4BDC-A655-E1455368DBA1}" destId="{1B751D3C-348E-4914-B1F7-1FD370E31D30}" srcOrd="0" destOrd="0" presId="urn:microsoft.com/office/officeart/2005/8/layout/cycle4"/>
    <dgm:cxn modelId="{9D3F7743-439A-784C-BB76-B45F3EDFFBCE}" srcId="{05001B38-EB31-4A88-908C-1BEF29ED016F}" destId="{5AF073BB-AAC4-0E44-9852-EE1BDFF9BCB6}" srcOrd="1" destOrd="0" parTransId="{82DDA0E2-9FCC-CB42-8511-B9A54220FC20}" sibTransId="{066677A2-1C57-D749-9124-94BCFBE3C912}"/>
    <dgm:cxn modelId="{D9A81B69-FF95-42C9-AB30-A77A55E87C80}" srcId="{28428FC8-8C85-4B83-8533-D753875D7859}" destId="{CCE940D8-5C0B-48F1-BA5F-53EE6B13F814}" srcOrd="0" destOrd="0" parTransId="{AC721C2E-C9DC-493D-BFBF-A5D680ADFF48}" sibTransId="{0A8BE402-0E02-436C-82EA-5B2973897058}"/>
    <dgm:cxn modelId="{39153D55-5261-4E0C-805F-919BBEE4B4CF}" srcId="{05001B38-EB31-4A88-908C-1BEF29ED016F}" destId="{E6D0FC08-4273-4916-9FF4-62B61E52D1CF}" srcOrd="0" destOrd="0" parTransId="{FC3BAEF5-01FF-47D1-9685-088B239ED053}" sibTransId="{43CF67D2-1E61-441D-9606-9454A86B161D}"/>
    <dgm:cxn modelId="{B0A4688F-B3DD-4C62-8237-B0A7241BA912}" srcId="{28428FC8-8C85-4B83-8533-D753875D7859}" destId="{04B678AD-20F9-4D45-9AD4-1601FD93E1A6}" srcOrd="3" destOrd="0" parTransId="{E9A902B4-7585-4927-A543-0F72C5D6F532}" sibTransId="{03411EC2-F55E-423F-B2F2-03C66774D0A7}"/>
    <dgm:cxn modelId="{A70D0D92-B8F3-46EF-A6FF-703E5D83717F}" srcId="{E24EBDD8-A968-47C5-A938-25433E518516}" destId="{FE2A3FA2-1EFA-4E64-9EF5-D14D97B7CE4F}" srcOrd="0" destOrd="0" parTransId="{6C720708-7D47-4362-B0BF-FBA45803C336}" sibTransId="{160A9385-5E95-47E4-A8D3-AD52D6121386}"/>
    <dgm:cxn modelId="{3AE87697-99A4-4D40-9CDA-2ED7F65638D2}" type="presOf" srcId="{29EAD36C-160C-7243-A28D-044FC609ECC0}" destId="{988D1C19-9C40-4045-9A96-FADB5C62A2D8}" srcOrd="1" destOrd="2" presId="urn:microsoft.com/office/officeart/2005/8/layout/cycle4"/>
    <dgm:cxn modelId="{3AE21EA5-0F8C-486F-89B0-103B722EC882}" type="presOf" srcId="{FE2A3FA2-1EFA-4E64-9EF5-D14D97B7CE4F}" destId="{6D70506B-06BA-4BAA-ACF1-39569774B56F}" srcOrd="1" destOrd="0" presId="urn:microsoft.com/office/officeart/2005/8/layout/cycle4"/>
    <dgm:cxn modelId="{3419B9B3-85AB-48FE-8682-A45491E4707D}" srcId="{28428FC8-8C85-4B83-8533-D753875D7859}" destId="{05001B38-EB31-4A88-908C-1BEF29ED016F}" srcOrd="1" destOrd="0" parTransId="{22D2CE04-6FF3-4C56-BEBA-847D1F2601A8}" sibTransId="{3D855732-291F-4DB5-B590-656BC54E4AB5}"/>
    <dgm:cxn modelId="{F05B31B6-3AF0-4F86-8E86-10C9082C9365}" srcId="{28428FC8-8C85-4B83-8533-D753875D7859}" destId="{E24EBDD8-A968-47C5-A938-25433E518516}" srcOrd="2" destOrd="0" parTransId="{1A8CC867-5E68-4460-914C-6AFB813E3807}" sibTransId="{900CF2A8-20C3-4B18-9769-1A77F8BFC8F4}"/>
    <dgm:cxn modelId="{DFAB6FC8-5340-428B-A0EE-23C102D067E4}" type="presOf" srcId="{E6D0FC08-4273-4916-9FF4-62B61E52D1CF}" destId="{D45E73D1-C69A-4403-87F2-FB73FA2A6690}" srcOrd="0" destOrd="0" presId="urn:microsoft.com/office/officeart/2005/8/layout/cycle4"/>
    <dgm:cxn modelId="{0603F7D5-14CA-4756-B3CA-13295CE22F09}" type="presOf" srcId="{E24EBDD8-A968-47C5-A938-25433E518516}" destId="{5968F724-C401-45AB-98F2-5844B044E26C}" srcOrd="0" destOrd="0" presId="urn:microsoft.com/office/officeart/2005/8/layout/cycle4"/>
    <dgm:cxn modelId="{B6A503DB-D094-4D8E-B7B4-B018EE72353E}" srcId="{04B678AD-20F9-4D45-9AD4-1601FD93E1A6}" destId="{62CCB734-1275-4BDC-A655-E1455368DBA1}" srcOrd="0" destOrd="0" parTransId="{09E2EB0C-F1A2-4B41-94B1-D06F82F19BB6}" sibTransId="{9183D939-CB09-428E-8134-B0CFC16EB195}"/>
    <dgm:cxn modelId="{313486DC-8D23-4C41-AA8E-7928C998F796}" type="presOf" srcId="{0C1D3887-5594-42D9-A7DA-FD44E75BD1A0}" destId="{07617580-93B0-4D37-8B26-0FABA2954929}" srcOrd="1" destOrd="0" presId="urn:microsoft.com/office/officeart/2005/8/layout/cycle4"/>
    <dgm:cxn modelId="{2C94C7E6-9B20-40EE-B0DB-C97ED5A43F33}" type="presOf" srcId="{E6D0FC08-4273-4916-9FF4-62B61E52D1CF}" destId="{988D1C19-9C40-4045-9A96-FADB5C62A2D8}" srcOrd="1" destOrd="0" presId="urn:microsoft.com/office/officeart/2005/8/layout/cycle4"/>
    <dgm:cxn modelId="{64224AF3-493D-D148-9D1F-93033196E600}" srcId="{05001B38-EB31-4A88-908C-1BEF29ED016F}" destId="{29EAD36C-160C-7243-A28D-044FC609ECC0}" srcOrd="2" destOrd="0" parTransId="{701E07E6-B9F7-7647-A1AE-010B666B3607}" sibTransId="{0F70DD0A-BC82-2E44-A8EA-BBFCEF7ABA82}"/>
    <dgm:cxn modelId="{E55DB3F6-AD4D-9A48-86BA-20F87D12965E}" type="presOf" srcId="{5AF073BB-AAC4-0E44-9852-EE1BDFF9BCB6}" destId="{988D1C19-9C40-4045-9A96-FADB5C62A2D8}" srcOrd="1" destOrd="1" presId="urn:microsoft.com/office/officeart/2005/8/layout/cycle4"/>
    <dgm:cxn modelId="{29B1EA79-2738-4A6F-9169-64CAA1226EDF}" type="presParOf" srcId="{F35C9840-ABCC-4489-9E54-6932EB26E796}" destId="{0EC2A832-5FEF-4381-9A12-801CEED46416}" srcOrd="0" destOrd="0" presId="urn:microsoft.com/office/officeart/2005/8/layout/cycle4"/>
    <dgm:cxn modelId="{3255F829-3487-497A-B799-62C689E7D5D6}" type="presParOf" srcId="{0EC2A832-5FEF-4381-9A12-801CEED46416}" destId="{7C01A0F3-A627-489B-882D-ED37325CD951}" srcOrd="0" destOrd="0" presId="urn:microsoft.com/office/officeart/2005/8/layout/cycle4"/>
    <dgm:cxn modelId="{E5212477-0EEE-4516-A3BE-87997A85A424}" type="presParOf" srcId="{7C01A0F3-A627-489B-882D-ED37325CD951}" destId="{12290900-6ECE-4CF8-BA94-A492861F8285}" srcOrd="0" destOrd="0" presId="urn:microsoft.com/office/officeart/2005/8/layout/cycle4"/>
    <dgm:cxn modelId="{C8DD93A4-854C-45E9-851C-4F52F885BE12}" type="presParOf" srcId="{7C01A0F3-A627-489B-882D-ED37325CD951}" destId="{07617580-93B0-4D37-8B26-0FABA2954929}" srcOrd="1" destOrd="0" presId="urn:microsoft.com/office/officeart/2005/8/layout/cycle4"/>
    <dgm:cxn modelId="{AC9BCFD3-256A-474C-A45D-4E2371888EC9}" type="presParOf" srcId="{0EC2A832-5FEF-4381-9A12-801CEED46416}" destId="{BC726263-18ED-48AE-859C-266E6A41C00C}" srcOrd="1" destOrd="0" presId="urn:microsoft.com/office/officeart/2005/8/layout/cycle4"/>
    <dgm:cxn modelId="{D7E3F35B-A196-48D8-9C8C-32CCE517127F}" type="presParOf" srcId="{BC726263-18ED-48AE-859C-266E6A41C00C}" destId="{D45E73D1-C69A-4403-87F2-FB73FA2A6690}" srcOrd="0" destOrd="0" presId="urn:microsoft.com/office/officeart/2005/8/layout/cycle4"/>
    <dgm:cxn modelId="{94E0332C-E37A-4A9F-91AA-291751EACA01}" type="presParOf" srcId="{BC726263-18ED-48AE-859C-266E6A41C00C}" destId="{988D1C19-9C40-4045-9A96-FADB5C62A2D8}" srcOrd="1" destOrd="0" presId="urn:microsoft.com/office/officeart/2005/8/layout/cycle4"/>
    <dgm:cxn modelId="{50E0CB1E-FE0D-449D-8B40-E341A6280BAA}" type="presParOf" srcId="{0EC2A832-5FEF-4381-9A12-801CEED46416}" destId="{72116DAC-D48B-45BC-9146-9E95FA9F6C34}" srcOrd="2" destOrd="0" presId="urn:microsoft.com/office/officeart/2005/8/layout/cycle4"/>
    <dgm:cxn modelId="{8FFCDB3F-DBC8-4786-A9CA-1F6AB1D01E33}" type="presParOf" srcId="{72116DAC-D48B-45BC-9146-9E95FA9F6C34}" destId="{C0078BCF-1B0A-48A6-A44D-049565E19C57}" srcOrd="0" destOrd="0" presId="urn:microsoft.com/office/officeart/2005/8/layout/cycle4"/>
    <dgm:cxn modelId="{9CEEE8DC-23F7-42C8-B919-A4EE8C3FECDC}" type="presParOf" srcId="{72116DAC-D48B-45BC-9146-9E95FA9F6C34}" destId="{6D70506B-06BA-4BAA-ACF1-39569774B56F}" srcOrd="1" destOrd="0" presId="urn:microsoft.com/office/officeart/2005/8/layout/cycle4"/>
    <dgm:cxn modelId="{49F3FD23-22E5-4B97-B0E1-BC794F9C6B13}" type="presParOf" srcId="{0EC2A832-5FEF-4381-9A12-801CEED46416}" destId="{5A2CF9E7-AD34-46F3-8062-D7E007FB24DA}" srcOrd="3" destOrd="0" presId="urn:microsoft.com/office/officeart/2005/8/layout/cycle4"/>
    <dgm:cxn modelId="{11A77A17-D90A-4F99-AA6C-3B8821FF0757}" type="presParOf" srcId="{5A2CF9E7-AD34-46F3-8062-D7E007FB24DA}" destId="{1B751D3C-348E-4914-B1F7-1FD370E31D30}" srcOrd="0" destOrd="0" presId="urn:microsoft.com/office/officeart/2005/8/layout/cycle4"/>
    <dgm:cxn modelId="{45E4F203-F231-4212-AEA0-A5030DEE230F}" type="presParOf" srcId="{5A2CF9E7-AD34-46F3-8062-D7E007FB24DA}" destId="{AF226033-19D2-4ECE-9B80-2E6D32AA95B2}" srcOrd="1" destOrd="0" presId="urn:microsoft.com/office/officeart/2005/8/layout/cycle4"/>
    <dgm:cxn modelId="{E200E88D-4D42-465E-8CED-8E64431F0668}" type="presParOf" srcId="{0EC2A832-5FEF-4381-9A12-801CEED46416}" destId="{9E30D8E9-CA54-4795-941A-965B53BD9264}" srcOrd="4" destOrd="0" presId="urn:microsoft.com/office/officeart/2005/8/layout/cycle4"/>
    <dgm:cxn modelId="{8C995D79-8436-4450-B84E-1480452ED979}" type="presParOf" srcId="{F35C9840-ABCC-4489-9E54-6932EB26E796}" destId="{8A38A7B3-B1DA-45F8-89B9-4996C6E7645C}" srcOrd="1" destOrd="0" presId="urn:microsoft.com/office/officeart/2005/8/layout/cycle4"/>
    <dgm:cxn modelId="{3A64AE03-33BB-4313-89DE-ADC8BEE4B179}" type="presParOf" srcId="{8A38A7B3-B1DA-45F8-89B9-4996C6E7645C}" destId="{736206A9-06E0-4AD5-848F-B778C7E16A1E}" srcOrd="0" destOrd="0" presId="urn:microsoft.com/office/officeart/2005/8/layout/cycle4"/>
    <dgm:cxn modelId="{48F5840D-AC65-4F72-BF40-2F18F6A0E2A3}" type="presParOf" srcId="{8A38A7B3-B1DA-45F8-89B9-4996C6E7645C}" destId="{9A4A248A-63A5-41F0-88BB-50BCB60EBC6B}" srcOrd="1" destOrd="0" presId="urn:microsoft.com/office/officeart/2005/8/layout/cycle4"/>
    <dgm:cxn modelId="{BEE3F777-8662-407B-9714-A12C77AC46A9}" type="presParOf" srcId="{8A38A7B3-B1DA-45F8-89B9-4996C6E7645C}" destId="{5968F724-C401-45AB-98F2-5844B044E26C}" srcOrd="2" destOrd="0" presId="urn:microsoft.com/office/officeart/2005/8/layout/cycle4"/>
    <dgm:cxn modelId="{A1ECE987-35A9-4163-873F-5E9FD4BEB02E}" type="presParOf" srcId="{8A38A7B3-B1DA-45F8-89B9-4996C6E7645C}" destId="{270D9752-9453-4EFD-A4BF-9C1266C9582F}" srcOrd="3" destOrd="0" presId="urn:microsoft.com/office/officeart/2005/8/layout/cycle4"/>
    <dgm:cxn modelId="{17FF7691-F1BA-41B1-B179-94D636CC463A}" type="presParOf" srcId="{8A38A7B3-B1DA-45F8-89B9-4996C6E7645C}" destId="{668F2792-6535-46D8-9B36-05DAF6840084}" srcOrd="4" destOrd="0" presId="urn:microsoft.com/office/officeart/2005/8/layout/cycle4"/>
    <dgm:cxn modelId="{76768080-8E71-4A25-ABC6-80C88A85C0DB}" type="presParOf" srcId="{F35C9840-ABCC-4489-9E54-6932EB26E796}" destId="{637B0A5A-A9CD-4C8C-BBD7-8A3136ABC385}" srcOrd="2" destOrd="0" presId="urn:microsoft.com/office/officeart/2005/8/layout/cycle4"/>
    <dgm:cxn modelId="{73D3A9AF-EAA8-44A0-B295-C3DDFCD75C06}" type="presParOf" srcId="{F35C9840-ABCC-4489-9E54-6932EB26E796}" destId="{562C3263-46A8-4148-8DB5-F5E7B1F99C2F}" srcOrd="3" destOrd="0" presId="urn:microsoft.com/office/officeart/2005/8/layout/cycle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3E40FD-D52A-49F7-B70A-D8BCB1A69C74}">
      <dsp:nvSpPr>
        <dsp:cNvPr id="0" name=""/>
        <dsp:cNvSpPr/>
      </dsp:nvSpPr>
      <dsp:spPr>
        <a:xfrm>
          <a:off x="0" y="495"/>
          <a:ext cx="7053264" cy="0"/>
        </a:xfrm>
        <a:prstGeom prst="line">
          <a:avLst/>
        </a:prstGeom>
        <a:solidFill>
          <a:schemeClr val="accent2">
            <a:hueOff val="0"/>
            <a:satOff val="0"/>
            <a:lumOff val="0"/>
            <a:alphaOff val="0"/>
          </a:schemeClr>
        </a:solidFill>
        <a:ln w="19050"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6838057-9092-4585-AAC8-236C8A577F8B}">
      <dsp:nvSpPr>
        <dsp:cNvPr id="0" name=""/>
        <dsp:cNvSpPr/>
      </dsp:nvSpPr>
      <dsp:spPr>
        <a:xfrm>
          <a:off x="0" y="0"/>
          <a:ext cx="7053264" cy="8110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zh-CN" altLang="en-US" sz="2800" kern="1200" dirty="0"/>
            <a:t>中国特色社会主义社会建设理论与制度现状</a:t>
          </a:r>
        </a:p>
      </dsp:txBody>
      <dsp:txXfrm>
        <a:off x="0" y="0"/>
        <a:ext cx="7053264" cy="811088"/>
      </dsp:txXfrm>
    </dsp:sp>
    <dsp:sp modelId="{FEB9BEE4-13E0-4E3E-AD68-999765AA1F19}">
      <dsp:nvSpPr>
        <dsp:cNvPr id="0" name=""/>
        <dsp:cNvSpPr/>
      </dsp:nvSpPr>
      <dsp:spPr>
        <a:xfrm>
          <a:off x="0" y="811583"/>
          <a:ext cx="7053264" cy="0"/>
        </a:xfrm>
        <a:prstGeom prst="line">
          <a:avLst/>
        </a:prstGeom>
        <a:solidFill>
          <a:schemeClr val="accent3">
            <a:hueOff val="0"/>
            <a:satOff val="0"/>
            <a:lumOff val="0"/>
            <a:alphaOff val="0"/>
          </a:schemeClr>
        </a:solidFill>
        <a:ln w="19050" cap="rnd"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CEE599D-7EDA-449A-A5C2-0884865F8CE4}">
      <dsp:nvSpPr>
        <dsp:cNvPr id="0" name=""/>
        <dsp:cNvSpPr/>
      </dsp:nvSpPr>
      <dsp:spPr>
        <a:xfrm>
          <a:off x="0" y="811583"/>
          <a:ext cx="7053264" cy="8110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zh-CN" altLang="en-US" sz="2800" kern="1200" dirty="0"/>
            <a:t>发展中保障和改善民生的目标</a:t>
          </a:r>
        </a:p>
      </dsp:txBody>
      <dsp:txXfrm>
        <a:off x="0" y="811583"/>
        <a:ext cx="7053264" cy="811088"/>
      </dsp:txXfrm>
    </dsp:sp>
    <dsp:sp modelId="{31443029-919B-4FA3-B70E-43EC4F7E476A}">
      <dsp:nvSpPr>
        <dsp:cNvPr id="0" name=""/>
        <dsp:cNvSpPr/>
      </dsp:nvSpPr>
      <dsp:spPr>
        <a:xfrm>
          <a:off x="0" y="1622672"/>
          <a:ext cx="7053264" cy="0"/>
        </a:xfrm>
        <a:prstGeom prst="line">
          <a:avLst/>
        </a:prstGeom>
        <a:solidFill>
          <a:schemeClr val="accent4">
            <a:hueOff val="0"/>
            <a:satOff val="0"/>
            <a:lumOff val="0"/>
            <a:alphaOff val="0"/>
          </a:schemeClr>
        </a:solidFill>
        <a:ln w="19050" cap="rnd"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A8FDF77-A2A0-4462-9130-FE7397620C92}">
      <dsp:nvSpPr>
        <dsp:cNvPr id="0" name=""/>
        <dsp:cNvSpPr/>
      </dsp:nvSpPr>
      <dsp:spPr>
        <a:xfrm>
          <a:off x="0" y="1622672"/>
          <a:ext cx="7053264" cy="8110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zh-CN" altLang="en-US" sz="2800" kern="1200" dirty="0"/>
            <a:t>加强和创新社会治理</a:t>
          </a:r>
        </a:p>
      </dsp:txBody>
      <dsp:txXfrm>
        <a:off x="0" y="1622672"/>
        <a:ext cx="7053264" cy="811088"/>
      </dsp:txXfrm>
    </dsp:sp>
    <dsp:sp modelId="{23F125D7-88D7-4047-9586-7E4121C5524F}">
      <dsp:nvSpPr>
        <dsp:cNvPr id="0" name=""/>
        <dsp:cNvSpPr/>
      </dsp:nvSpPr>
      <dsp:spPr>
        <a:xfrm>
          <a:off x="0" y="2433761"/>
          <a:ext cx="7053264" cy="0"/>
        </a:xfrm>
        <a:prstGeom prst="line">
          <a:avLst/>
        </a:prstGeom>
        <a:solidFill>
          <a:schemeClr val="accent5">
            <a:hueOff val="0"/>
            <a:satOff val="0"/>
            <a:lumOff val="0"/>
            <a:alphaOff val="0"/>
          </a:schemeClr>
        </a:solidFill>
        <a:ln w="19050" cap="rnd"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3441769-402A-40EF-80FA-41946A1F02FE}">
      <dsp:nvSpPr>
        <dsp:cNvPr id="0" name=""/>
        <dsp:cNvSpPr/>
      </dsp:nvSpPr>
      <dsp:spPr>
        <a:xfrm>
          <a:off x="0" y="2433761"/>
          <a:ext cx="7053264" cy="8110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zh-CN" altLang="en-US" sz="2800" kern="1200" dirty="0"/>
            <a:t>坚持和维护国家安全</a:t>
          </a:r>
        </a:p>
      </dsp:txBody>
      <dsp:txXfrm>
        <a:off x="0" y="2433761"/>
        <a:ext cx="7053264" cy="811088"/>
      </dsp:txXfrm>
    </dsp:sp>
    <dsp:sp modelId="{D70AF952-FB68-4C6C-AFC2-5F9872E15185}">
      <dsp:nvSpPr>
        <dsp:cNvPr id="0" name=""/>
        <dsp:cNvSpPr/>
      </dsp:nvSpPr>
      <dsp:spPr>
        <a:xfrm>
          <a:off x="0" y="3244850"/>
          <a:ext cx="7053264" cy="0"/>
        </a:xfrm>
        <a:prstGeom prst="line">
          <a:avLst/>
        </a:prstGeom>
        <a:solidFill>
          <a:schemeClr val="accent6">
            <a:hueOff val="0"/>
            <a:satOff val="0"/>
            <a:lumOff val="0"/>
            <a:alphaOff val="0"/>
          </a:schemeClr>
        </a:solidFill>
        <a:ln w="19050" cap="rnd"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755C35B-B310-453F-9C9A-F1426CA6DD66}">
      <dsp:nvSpPr>
        <dsp:cNvPr id="0" name=""/>
        <dsp:cNvSpPr/>
      </dsp:nvSpPr>
      <dsp:spPr>
        <a:xfrm>
          <a:off x="0" y="3244850"/>
          <a:ext cx="7053264" cy="8110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zh-CN" altLang="en-US" sz="2800" kern="1200" dirty="0"/>
            <a:t>总结</a:t>
          </a:r>
        </a:p>
      </dsp:txBody>
      <dsp:txXfrm>
        <a:off x="0" y="3244850"/>
        <a:ext cx="7053264" cy="811088"/>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0BFCCD-2AE6-4776-9F61-6591C33554AE}">
      <dsp:nvSpPr>
        <dsp:cNvPr id="0" name=""/>
        <dsp:cNvSpPr/>
      </dsp:nvSpPr>
      <dsp:spPr>
        <a:xfrm>
          <a:off x="892255" y="164"/>
          <a:ext cx="1912251" cy="1147350"/>
        </a:xfrm>
        <a:prstGeom prst="rect">
          <a:avLst/>
        </a:prstGeom>
        <a:solidFill>
          <a:schemeClr val="accent2">
            <a:hueOff val="0"/>
            <a:satOff val="0"/>
            <a:lumOff val="0"/>
            <a:alphaOff val="0"/>
          </a:schemeClr>
        </a:solidFill>
        <a:ln>
          <a:noFill/>
        </a:ln>
        <a:effectLst>
          <a:outerShdw blurRad="38100" dist="25400" dir="5400000" rotWithShape="0">
            <a:srgbClr val="000000">
              <a:alpha val="4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kumimoji="1" lang="zh-CN" altLang="en-US" sz="2100" b="0" i="0" kern="1200" dirty="0"/>
            <a:t>优先发展教育事业</a:t>
          </a:r>
          <a:endParaRPr lang="zh-CN" altLang="en-US" sz="2100" kern="1200" dirty="0"/>
        </a:p>
      </dsp:txBody>
      <dsp:txXfrm>
        <a:off x="892255" y="164"/>
        <a:ext cx="1912251" cy="1147350"/>
      </dsp:txXfrm>
    </dsp:sp>
    <dsp:sp modelId="{1AFE4A0D-B39A-4A46-8EC8-6B2C947CFC19}">
      <dsp:nvSpPr>
        <dsp:cNvPr id="0" name=""/>
        <dsp:cNvSpPr/>
      </dsp:nvSpPr>
      <dsp:spPr>
        <a:xfrm>
          <a:off x="2995731" y="164"/>
          <a:ext cx="1912251" cy="1147350"/>
        </a:xfrm>
        <a:prstGeom prst="rect">
          <a:avLst/>
        </a:prstGeom>
        <a:solidFill>
          <a:schemeClr val="accent3">
            <a:hueOff val="0"/>
            <a:satOff val="0"/>
            <a:lumOff val="0"/>
            <a:alphaOff val="0"/>
          </a:schemeClr>
        </a:solidFill>
        <a:ln>
          <a:noFill/>
        </a:ln>
        <a:effectLst>
          <a:outerShdw blurRad="38100" dist="25400" dir="5400000" rotWithShape="0">
            <a:srgbClr val="000000">
              <a:alpha val="4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zh-CN" altLang="en-US" sz="2100" b="0" i="0" kern="1200" dirty="0"/>
            <a:t>提高就业质量和人民收入水平</a:t>
          </a:r>
          <a:endParaRPr lang="zh-CN" altLang="en-US" sz="2100" kern="1200" dirty="0"/>
        </a:p>
      </dsp:txBody>
      <dsp:txXfrm>
        <a:off x="2995731" y="164"/>
        <a:ext cx="1912251" cy="1147350"/>
      </dsp:txXfrm>
    </dsp:sp>
    <dsp:sp modelId="{AA905F74-81E2-413D-9E6E-5A25D6FCE0E4}">
      <dsp:nvSpPr>
        <dsp:cNvPr id="0" name=""/>
        <dsp:cNvSpPr/>
      </dsp:nvSpPr>
      <dsp:spPr>
        <a:xfrm>
          <a:off x="5099207" y="164"/>
          <a:ext cx="1912251" cy="1147350"/>
        </a:xfrm>
        <a:prstGeom prst="rect">
          <a:avLst/>
        </a:prstGeom>
        <a:solidFill>
          <a:schemeClr val="accent4">
            <a:hueOff val="0"/>
            <a:satOff val="0"/>
            <a:lumOff val="0"/>
            <a:alphaOff val="0"/>
          </a:schemeClr>
        </a:solidFill>
        <a:ln>
          <a:noFill/>
        </a:ln>
        <a:effectLst>
          <a:outerShdw blurRad="38100" dist="25400" dir="5400000" rotWithShape="0">
            <a:srgbClr val="000000">
              <a:alpha val="4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zh-CN" altLang="en-US" sz="2100" b="0" i="0" kern="1200" dirty="0"/>
            <a:t>加强社会保障体系建设</a:t>
          </a:r>
          <a:endParaRPr lang="zh-CN" altLang="en-US" sz="2100" kern="1200" dirty="0"/>
        </a:p>
      </dsp:txBody>
      <dsp:txXfrm>
        <a:off x="5099207" y="164"/>
        <a:ext cx="1912251" cy="1147350"/>
      </dsp:txXfrm>
    </dsp:sp>
    <dsp:sp modelId="{30AC47CB-E6A3-40CD-BB17-BEA9A7E41558}">
      <dsp:nvSpPr>
        <dsp:cNvPr id="0" name=""/>
        <dsp:cNvSpPr/>
      </dsp:nvSpPr>
      <dsp:spPr>
        <a:xfrm>
          <a:off x="892255" y="1338740"/>
          <a:ext cx="1912251" cy="1147350"/>
        </a:xfrm>
        <a:prstGeom prst="rect">
          <a:avLst/>
        </a:prstGeom>
        <a:solidFill>
          <a:schemeClr val="accent5">
            <a:hueOff val="0"/>
            <a:satOff val="0"/>
            <a:lumOff val="0"/>
            <a:alphaOff val="0"/>
          </a:schemeClr>
        </a:solidFill>
        <a:ln>
          <a:noFill/>
        </a:ln>
        <a:effectLst>
          <a:outerShdw blurRad="38100" dist="25400" dir="5400000" rotWithShape="0">
            <a:srgbClr val="000000">
              <a:alpha val="4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zh-CN" altLang="en-US" sz="2100" b="0" i="0" kern="1200" dirty="0"/>
            <a:t>坚决打赢脱贫攻坚战</a:t>
          </a:r>
          <a:endParaRPr lang="zh-CN" altLang="en-US" sz="2100" kern="1200" dirty="0"/>
        </a:p>
      </dsp:txBody>
      <dsp:txXfrm>
        <a:off x="892255" y="1338740"/>
        <a:ext cx="1912251" cy="1147350"/>
      </dsp:txXfrm>
    </dsp:sp>
    <dsp:sp modelId="{56CCBBE2-AF17-4678-9F7D-7C73D0DDDB5F}">
      <dsp:nvSpPr>
        <dsp:cNvPr id="0" name=""/>
        <dsp:cNvSpPr/>
      </dsp:nvSpPr>
      <dsp:spPr>
        <a:xfrm>
          <a:off x="2995731" y="1338740"/>
          <a:ext cx="1912251" cy="1147350"/>
        </a:xfrm>
        <a:prstGeom prst="rect">
          <a:avLst/>
        </a:prstGeom>
        <a:solidFill>
          <a:schemeClr val="accent6">
            <a:hueOff val="0"/>
            <a:satOff val="0"/>
            <a:lumOff val="0"/>
            <a:alphaOff val="0"/>
          </a:schemeClr>
        </a:solidFill>
        <a:ln>
          <a:noFill/>
        </a:ln>
        <a:effectLst>
          <a:outerShdw blurRad="38100" dist="25400" dir="5400000" rotWithShape="0">
            <a:srgbClr val="000000">
              <a:alpha val="4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zh-CN" altLang="en-US" sz="2100" b="0" i="0" kern="1200" dirty="0"/>
            <a:t>实施健康中国战略</a:t>
          </a:r>
          <a:endParaRPr lang="zh-CN" altLang="en-US" sz="2100" kern="1200" dirty="0"/>
        </a:p>
      </dsp:txBody>
      <dsp:txXfrm>
        <a:off x="2995731" y="1338740"/>
        <a:ext cx="1912251" cy="1147350"/>
      </dsp:txXfrm>
    </dsp:sp>
    <dsp:sp modelId="{3F192CCC-D5CD-4192-A68C-127B12581778}">
      <dsp:nvSpPr>
        <dsp:cNvPr id="0" name=""/>
        <dsp:cNvSpPr/>
      </dsp:nvSpPr>
      <dsp:spPr>
        <a:xfrm>
          <a:off x="5099207" y="1338740"/>
          <a:ext cx="1912251" cy="1147350"/>
        </a:xfrm>
        <a:prstGeom prst="rect">
          <a:avLst/>
        </a:prstGeom>
        <a:solidFill>
          <a:schemeClr val="accent2">
            <a:hueOff val="0"/>
            <a:satOff val="0"/>
            <a:lumOff val="0"/>
            <a:alphaOff val="0"/>
          </a:schemeClr>
        </a:solidFill>
        <a:ln>
          <a:noFill/>
        </a:ln>
        <a:effectLst>
          <a:outerShdw blurRad="38100" dist="25400" dir="5400000" rotWithShape="0">
            <a:srgbClr val="000000">
              <a:alpha val="4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zh-CN" altLang="en-US" sz="2100" b="0" i="0" kern="1200" dirty="0"/>
            <a:t>打造共建共治共享的社会治理格局 </a:t>
          </a:r>
          <a:endParaRPr lang="zh-CN" altLang="en-US" sz="2100" kern="1200" dirty="0"/>
        </a:p>
      </dsp:txBody>
      <dsp:txXfrm>
        <a:off x="5099207" y="1338740"/>
        <a:ext cx="1912251" cy="1147350"/>
      </dsp:txXfrm>
    </dsp:sp>
    <dsp:sp modelId="{46F61026-BDBB-4016-9104-B11FC5344EAE}">
      <dsp:nvSpPr>
        <dsp:cNvPr id="0" name=""/>
        <dsp:cNvSpPr/>
      </dsp:nvSpPr>
      <dsp:spPr>
        <a:xfrm>
          <a:off x="2995731" y="2677316"/>
          <a:ext cx="1912251" cy="1147350"/>
        </a:xfrm>
        <a:prstGeom prst="rect">
          <a:avLst/>
        </a:prstGeom>
        <a:solidFill>
          <a:schemeClr val="accent3">
            <a:hueOff val="0"/>
            <a:satOff val="0"/>
            <a:lumOff val="0"/>
            <a:alphaOff val="0"/>
          </a:schemeClr>
        </a:solidFill>
        <a:ln>
          <a:noFill/>
        </a:ln>
        <a:effectLst>
          <a:outerShdw blurRad="38100" dist="25400" dir="5400000" rotWithShape="0">
            <a:srgbClr val="000000">
              <a:alpha val="4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zh-CN" altLang="en-US" sz="2100" b="0" i="0" kern="1200" dirty="0"/>
            <a:t>有效维护国家安全  </a:t>
          </a:r>
          <a:endParaRPr lang="zh-CN" altLang="en-US" sz="2100" kern="1200" dirty="0"/>
        </a:p>
      </dsp:txBody>
      <dsp:txXfrm>
        <a:off x="2995731" y="2677316"/>
        <a:ext cx="1912251" cy="1147350"/>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BA6A8D-4E68-4ED3-893F-236BEED53717}">
      <dsp:nvSpPr>
        <dsp:cNvPr id="0" name=""/>
        <dsp:cNvSpPr/>
      </dsp:nvSpPr>
      <dsp:spPr>
        <a:xfrm>
          <a:off x="4627" y="974812"/>
          <a:ext cx="1615672" cy="1938806"/>
        </a:xfrm>
        <a:prstGeom prst="roundRect">
          <a:avLst>
            <a:gd name="adj" fmla="val 5000"/>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58293" rIns="75565" bIns="0" numCol="1" spcCol="1270" anchor="t" anchorCtr="0">
          <a:noAutofit/>
        </a:bodyPr>
        <a:lstStyle/>
        <a:p>
          <a:pPr marL="0" lvl="0" indent="0" algn="r" defTabSz="755650">
            <a:lnSpc>
              <a:spcPct val="90000"/>
            </a:lnSpc>
            <a:spcBef>
              <a:spcPct val="0"/>
            </a:spcBef>
            <a:spcAft>
              <a:spcPct val="35000"/>
            </a:spcAft>
            <a:buNone/>
          </a:pPr>
          <a:endParaRPr lang="zh-CN" altLang="en-US" sz="1700" kern="1200" dirty="0"/>
        </a:p>
      </dsp:txBody>
      <dsp:txXfrm rot="16200000">
        <a:off x="-628715" y="1608156"/>
        <a:ext cx="1589821" cy="323134"/>
      </dsp:txXfrm>
    </dsp:sp>
    <dsp:sp modelId="{3A31D2FA-A615-4AC2-9866-6B94C78D84A3}">
      <dsp:nvSpPr>
        <dsp:cNvPr id="0" name=""/>
        <dsp:cNvSpPr/>
      </dsp:nvSpPr>
      <dsp:spPr>
        <a:xfrm>
          <a:off x="327762" y="974812"/>
          <a:ext cx="1203675" cy="1938806"/>
        </a:xfrm>
        <a:prstGeom prst="rect">
          <a:avLst/>
        </a:prstGeom>
        <a:noFill/>
        <a:ln w="19050" cap="rnd"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82296" rIns="0" bIns="0" numCol="1" spcCol="1270" anchor="t" anchorCtr="0">
          <a:noAutofit/>
        </a:bodyPr>
        <a:lstStyle/>
        <a:p>
          <a:pPr marL="0" lvl="0" indent="0" algn="l" defTabSz="1066800">
            <a:lnSpc>
              <a:spcPct val="90000"/>
            </a:lnSpc>
            <a:spcBef>
              <a:spcPct val="0"/>
            </a:spcBef>
            <a:spcAft>
              <a:spcPct val="35000"/>
            </a:spcAft>
            <a:buNone/>
          </a:pPr>
          <a:r>
            <a:rPr lang="zh-CN" altLang="en-US" sz="2400" kern="1200" dirty="0"/>
            <a:t>优先发展教育事业</a:t>
          </a:r>
        </a:p>
      </dsp:txBody>
      <dsp:txXfrm>
        <a:off x="327762" y="974812"/>
        <a:ext cx="1203675" cy="1938806"/>
      </dsp:txXfrm>
    </dsp:sp>
    <dsp:sp modelId="{3292C972-B46A-435B-A376-C15F8417FE64}">
      <dsp:nvSpPr>
        <dsp:cNvPr id="0" name=""/>
        <dsp:cNvSpPr/>
      </dsp:nvSpPr>
      <dsp:spPr>
        <a:xfrm>
          <a:off x="1676848" y="974812"/>
          <a:ext cx="1615672" cy="1938806"/>
        </a:xfrm>
        <a:prstGeom prst="roundRect">
          <a:avLst>
            <a:gd name="adj" fmla="val 5000"/>
          </a:avLst>
        </a:prstGeom>
        <a:solidFill>
          <a:schemeClr val="accent3">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61722" rIns="80010" bIns="0" numCol="1" spcCol="1270" anchor="t" anchorCtr="0">
          <a:noAutofit/>
        </a:bodyPr>
        <a:lstStyle/>
        <a:p>
          <a:pPr marL="0" lvl="0" indent="0" algn="r" defTabSz="800100">
            <a:lnSpc>
              <a:spcPct val="90000"/>
            </a:lnSpc>
            <a:spcBef>
              <a:spcPct val="0"/>
            </a:spcBef>
            <a:spcAft>
              <a:spcPct val="35000"/>
            </a:spcAft>
            <a:buNone/>
          </a:pPr>
          <a:endParaRPr lang="zh-CN" altLang="en-US" sz="1800" kern="1200" dirty="0"/>
        </a:p>
      </dsp:txBody>
      <dsp:txXfrm rot="16200000">
        <a:off x="1043505" y="1608156"/>
        <a:ext cx="1589821" cy="323134"/>
      </dsp:txXfrm>
    </dsp:sp>
    <dsp:sp modelId="{79580F0B-91B5-48FE-B92C-39643716C3C5}">
      <dsp:nvSpPr>
        <dsp:cNvPr id="0" name=""/>
        <dsp:cNvSpPr/>
      </dsp:nvSpPr>
      <dsp:spPr>
        <a:xfrm rot="5400000">
          <a:off x="1542401" y="2516435"/>
          <a:ext cx="285051" cy="242350"/>
        </a:xfrm>
        <a:prstGeom prst="flowChartExtract">
          <a:avLst/>
        </a:prstGeom>
        <a:solidFill>
          <a:schemeClr val="lt1">
            <a:hueOff val="0"/>
            <a:satOff val="0"/>
            <a:lumOff val="0"/>
            <a:alphaOff val="0"/>
          </a:schemeClr>
        </a:solidFill>
        <a:ln w="19050"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7BDC74B-7B7A-4117-B403-4383CAA03C2E}">
      <dsp:nvSpPr>
        <dsp:cNvPr id="0" name=""/>
        <dsp:cNvSpPr/>
      </dsp:nvSpPr>
      <dsp:spPr>
        <a:xfrm>
          <a:off x="1999983" y="974812"/>
          <a:ext cx="1203675" cy="1938806"/>
        </a:xfrm>
        <a:prstGeom prst="rect">
          <a:avLst/>
        </a:prstGeom>
        <a:noFill/>
        <a:ln w="19050" cap="rnd"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82296" rIns="0" bIns="0" numCol="1" spcCol="1270" anchor="t" anchorCtr="0">
          <a:noAutofit/>
        </a:bodyPr>
        <a:lstStyle/>
        <a:p>
          <a:pPr marL="0" lvl="0" indent="0" algn="l" defTabSz="1066800">
            <a:lnSpc>
              <a:spcPct val="90000"/>
            </a:lnSpc>
            <a:spcBef>
              <a:spcPct val="0"/>
            </a:spcBef>
            <a:spcAft>
              <a:spcPct val="35000"/>
            </a:spcAft>
            <a:buNone/>
          </a:pPr>
          <a:r>
            <a:rPr lang="zh-CN" altLang="en-US" sz="2400" kern="1200" dirty="0"/>
            <a:t>提高就业质量和人民收入水平</a:t>
          </a:r>
        </a:p>
      </dsp:txBody>
      <dsp:txXfrm>
        <a:off x="1999983" y="974812"/>
        <a:ext cx="1203675" cy="1938806"/>
      </dsp:txXfrm>
    </dsp:sp>
    <dsp:sp modelId="{8CF21336-2901-4032-BDC7-19A26312D72B}">
      <dsp:nvSpPr>
        <dsp:cNvPr id="0" name=""/>
        <dsp:cNvSpPr/>
      </dsp:nvSpPr>
      <dsp:spPr>
        <a:xfrm>
          <a:off x="3349069" y="974812"/>
          <a:ext cx="1615672" cy="1938806"/>
        </a:xfrm>
        <a:prstGeom prst="roundRect">
          <a:avLst>
            <a:gd name="adj" fmla="val 5000"/>
          </a:avLst>
        </a:prstGeom>
        <a:solidFill>
          <a:schemeClr val="accent4">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58293" rIns="75565" bIns="0" numCol="1" spcCol="1270" anchor="t" anchorCtr="0">
          <a:noAutofit/>
        </a:bodyPr>
        <a:lstStyle/>
        <a:p>
          <a:pPr marL="0" lvl="0" indent="0" algn="r" defTabSz="755650">
            <a:lnSpc>
              <a:spcPct val="90000"/>
            </a:lnSpc>
            <a:spcBef>
              <a:spcPct val="0"/>
            </a:spcBef>
            <a:spcAft>
              <a:spcPct val="35000"/>
            </a:spcAft>
            <a:buNone/>
          </a:pPr>
          <a:endParaRPr lang="zh-CN" altLang="en-US" sz="1700" kern="1200" dirty="0"/>
        </a:p>
      </dsp:txBody>
      <dsp:txXfrm rot="16200000">
        <a:off x="2715726" y="1608156"/>
        <a:ext cx="1589821" cy="323134"/>
      </dsp:txXfrm>
    </dsp:sp>
    <dsp:sp modelId="{00CBB21B-E69B-43E9-B449-A331EBD32136}">
      <dsp:nvSpPr>
        <dsp:cNvPr id="0" name=""/>
        <dsp:cNvSpPr/>
      </dsp:nvSpPr>
      <dsp:spPr>
        <a:xfrm rot="5400000">
          <a:off x="3214622" y="2516435"/>
          <a:ext cx="285051" cy="242350"/>
        </a:xfrm>
        <a:prstGeom prst="flowChartExtract">
          <a:avLst/>
        </a:prstGeom>
        <a:solidFill>
          <a:schemeClr val="lt1">
            <a:hueOff val="0"/>
            <a:satOff val="0"/>
            <a:lumOff val="0"/>
            <a:alphaOff val="0"/>
          </a:schemeClr>
        </a:solidFill>
        <a:ln w="19050" cap="rnd"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C94F08C-6331-4B4D-BFED-53A931EA101B}">
      <dsp:nvSpPr>
        <dsp:cNvPr id="0" name=""/>
        <dsp:cNvSpPr/>
      </dsp:nvSpPr>
      <dsp:spPr>
        <a:xfrm>
          <a:off x="3672204" y="974812"/>
          <a:ext cx="1203675" cy="1938806"/>
        </a:xfrm>
        <a:prstGeom prst="rect">
          <a:avLst/>
        </a:prstGeom>
        <a:noFill/>
        <a:ln w="19050" cap="rnd"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82296" rIns="0" bIns="0" numCol="1" spcCol="1270" anchor="t" anchorCtr="0">
          <a:noAutofit/>
        </a:bodyPr>
        <a:lstStyle/>
        <a:p>
          <a:pPr marL="0" lvl="0" indent="0" algn="l" defTabSz="1066800">
            <a:lnSpc>
              <a:spcPct val="90000"/>
            </a:lnSpc>
            <a:spcBef>
              <a:spcPct val="0"/>
            </a:spcBef>
            <a:spcAft>
              <a:spcPct val="35000"/>
            </a:spcAft>
            <a:buNone/>
          </a:pPr>
          <a:r>
            <a:rPr lang="zh-CN" altLang="en-US" sz="2400" kern="1200" dirty="0"/>
            <a:t>加强社会保障体系建设</a:t>
          </a:r>
        </a:p>
      </dsp:txBody>
      <dsp:txXfrm>
        <a:off x="3672204" y="974812"/>
        <a:ext cx="1203675" cy="1938806"/>
      </dsp:txXfrm>
    </dsp:sp>
    <dsp:sp modelId="{A54D1C87-CACB-402A-BD6F-82807F429EB7}">
      <dsp:nvSpPr>
        <dsp:cNvPr id="0" name=""/>
        <dsp:cNvSpPr/>
      </dsp:nvSpPr>
      <dsp:spPr>
        <a:xfrm>
          <a:off x="5021290" y="974812"/>
          <a:ext cx="1615672" cy="1938806"/>
        </a:xfrm>
        <a:prstGeom prst="roundRect">
          <a:avLst>
            <a:gd name="adj" fmla="val 5000"/>
          </a:avLst>
        </a:prstGeom>
        <a:solidFill>
          <a:schemeClr val="accent5">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61722" rIns="80010" bIns="0" numCol="1" spcCol="1270" anchor="t" anchorCtr="0">
          <a:noAutofit/>
        </a:bodyPr>
        <a:lstStyle/>
        <a:p>
          <a:pPr marL="0" lvl="0" indent="0" algn="r" defTabSz="800100">
            <a:lnSpc>
              <a:spcPct val="90000"/>
            </a:lnSpc>
            <a:spcBef>
              <a:spcPct val="0"/>
            </a:spcBef>
            <a:spcAft>
              <a:spcPct val="35000"/>
            </a:spcAft>
            <a:buNone/>
          </a:pPr>
          <a:endParaRPr lang="zh-CN" altLang="en-US" sz="1800" kern="1200" dirty="0"/>
        </a:p>
      </dsp:txBody>
      <dsp:txXfrm rot="16200000">
        <a:off x="4387947" y="1608156"/>
        <a:ext cx="1589821" cy="323134"/>
      </dsp:txXfrm>
    </dsp:sp>
    <dsp:sp modelId="{A634ADED-4443-4509-9EC2-F06286C8381D}">
      <dsp:nvSpPr>
        <dsp:cNvPr id="0" name=""/>
        <dsp:cNvSpPr/>
      </dsp:nvSpPr>
      <dsp:spPr>
        <a:xfrm rot="5400000">
          <a:off x="4886843" y="2516435"/>
          <a:ext cx="285051" cy="242350"/>
        </a:xfrm>
        <a:prstGeom prst="flowChartExtract">
          <a:avLst/>
        </a:prstGeom>
        <a:solidFill>
          <a:schemeClr val="lt1">
            <a:hueOff val="0"/>
            <a:satOff val="0"/>
            <a:lumOff val="0"/>
            <a:alphaOff val="0"/>
          </a:schemeClr>
        </a:solidFill>
        <a:ln w="19050" cap="rnd"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50437D0-AF2B-41C4-AC6B-C0286D6CB0DB}">
      <dsp:nvSpPr>
        <dsp:cNvPr id="0" name=""/>
        <dsp:cNvSpPr/>
      </dsp:nvSpPr>
      <dsp:spPr>
        <a:xfrm>
          <a:off x="5344425" y="974812"/>
          <a:ext cx="1203675" cy="1938806"/>
        </a:xfrm>
        <a:prstGeom prst="rect">
          <a:avLst/>
        </a:prstGeom>
        <a:noFill/>
        <a:ln w="19050" cap="rnd"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82296" rIns="0" bIns="0" numCol="1" spcCol="1270" anchor="t" anchorCtr="0">
          <a:noAutofit/>
        </a:bodyPr>
        <a:lstStyle/>
        <a:p>
          <a:pPr marL="0" lvl="0" indent="0" algn="l" defTabSz="1066800">
            <a:lnSpc>
              <a:spcPct val="90000"/>
            </a:lnSpc>
            <a:spcBef>
              <a:spcPct val="0"/>
            </a:spcBef>
            <a:spcAft>
              <a:spcPct val="35000"/>
            </a:spcAft>
            <a:buNone/>
          </a:pPr>
          <a:r>
            <a:rPr lang="zh-CN" altLang="en-US" sz="2400" kern="1200" dirty="0"/>
            <a:t>坚决打赢脱贫攻坚战</a:t>
          </a:r>
        </a:p>
      </dsp:txBody>
      <dsp:txXfrm>
        <a:off x="5344425" y="974812"/>
        <a:ext cx="1203675" cy="1938806"/>
      </dsp:txXfrm>
    </dsp:sp>
    <dsp:sp modelId="{E4F7817D-8862-4700-9CC5-316F9FBDD7E5}">
      <dsp:nvSpPr>
        <dsp:cNvPr id="0" name=""/>
        <dsp:cNvSpPr/>
      </dsp:nvSpPr>
      <dsp:spPr>
        <a:xfrm>
          <a:off x="6693511" y="974812"/>
          <a:ext cx="1615672" cy="1938806"/>
        </a:xfrm>
        <a:prstGeom prst="roundRect">
          <a:avLst>
            <a:gd name="adj" fmla="val 5000"/>
          </a:avLst>
        </a:prstGeom>
        <a:solidFill>
          <a:schemeClr val="accent6">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61722" rIns="80010" bIns="0" numCol="1" spcCol="1270" anchor="t" anchorCtr="0">
          <a:noAutofit/>
        </a:bodyPr>
        <a:lstStyle/>
        <a:p>
          <a:pPr marL="0" lvl="0" indent="0" algn="r" defTabSz="800100">
            <a:lnSpc>
              <a:spcPct val="90000"/>
            </a:lnSpc>
            <a:spcBef>
              <a:spcPct val="0"/>
            </a:spcBef>
            <a:spcAft>
              <a:spcPct val="35000"/>
            </a:spcAft>
            <a:buNone/>
          </a:pPr>
          <a:endParaRPr lang="zh-CN" altLang="en-US" sz="1800" kern="1200" dirty="0"/>
        </a:p>
      </dsp:txBody>
      <dsp:txXfrm rot="16200000">
        <a:off x="6060168" y="1608156"/>
        <a:ext cx="1589821" cy="323134"/>
      </dsp:txXfrm>
    </dsp:sp>
    <dsp:sp modelId="{ABACF538-307C-4C2C-84CB-C7DAD3627AB6}">
      <dsp:nvSpPr>
        <dsp:cNvPr id="0" name=""/>
        <dsp:cNvSpPr/>
      </dsp:nvSpPr>
      <dsp:spPr>
        <a:xfrm rot="5400000">
          <a:off x="6559064" y="2516435"/>
          <a:ext cx="285051" cy="242350"/>
        </a:xfrm>
        <a:prstGeom prst="flowChartExtract">
          <a:avLst/>
        </a:prstGeom>
        <a:solidFill>
          <a:schemeClr val="lt1">
            <a:hueOff val="0"/>
            <a:satOff val="0"/>
            <a:lumOff val="0"/>
            <a:alphaOff val="0"/>
          </a:schemeClr>
        </a:solidFill>
        <a:ln w="19050" cap="rnd"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884D91B-7241-4D87-8AA4-8EB10B6AB718}">
      <dsp:nvSpPr>
        <dsp:cNvPr id="0" name=""/>
        <dsp:cNvSpPr/>
      </dsp:nvSpPr>
      <dsp:spPr>
        <a:xfrm>
          <a:off x="7016646" y="974812"/>
          <a:ext cx="1203675" cy="1938806"/>
        </a:xfrm>
        <a:prstGeom prst="rect">
          <a:avLst/>
        </a:prstGeom>
        <a:noFill/>
        <a:ln w="19050" cap="rnd"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82296" rIns="0" bIns="0" numCol="1" spcCol="1270" anchor="t" anchorCtr="0">
          <a:noAutofit/>
        </a:bodyPr>
        <a:lstStyle/>
        <a:p>
          <a:pPr marL="0" lvl="0" indent="0" algn="l" defTabSz="1066800">
            <a:lnSpc>
              <a:spcPct val="90000"/>
            </a:lnSpc>
            <a:spcBef>
              <a:spcPct val="0"/>
            </a:spcBef>
            <a:spcAft>
              <a:spcPct val="35000"/>
            </a:spcAft>
            <a:buNone/>
          </a:pPr>
          <a:r>
            <a:rPr lang="zh-CN" altLang="en-US" sz="2400" kern="1200" dirty="0"/>
            <a:t>实施健康中国战略</a:t>
          </a:r>
        </a:p>
      </dsp:txBody>
      <dsp:txXfrm>
        <a:off x="7016646" y="974812"/>
        <a:ext cx="1203675" cy="1938806"/>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D19CE9-1617-4C18-B8BA-17C80096C7BA}">
      <dsp:nvSpPr>
        <dsp:cNvPr id="0" name=""/>
        <dsp:cNvSpPr/>
      </dsp:nvSpPr>
      <dsp:spPr>
        <a:xfrm>
          <a:off x="-5128918" y="-785678"/>
          <a:ext cx="6107861" cy="6107861"/>
        </a:xfrm>
        <a:prstGeom prst="blockArc">
          <a:avLst>
            <a:gd name="adj1" fmla="val 18900000"/>
            <a:gd name="adj2" fmla="val 2700000"/>
            <a:gd name="adj3" fmla="val 354"/>
          </a:avLst>
        </a:prstGeom>
        <a:noFill/>
        <a:ln w="19050" cap="rnd"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F11CD84-D9E8-4063-8958-BBD1E5CF816B}">
      <dsp:nvSpPr>
        <dsp:cNvPr id="0" name=""/>
        <dsp:cNvSpPr/>
      </dsp:nvSpPr>
      <dsp:spPr>
        <a:xfrm>
          <a:off x="512579" y="348766"/>
          <a:ext cx="5401683" cy="697895"/>
        </a:xfrm>
        <a:prstGeom prst="rect">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53955" tIns="66040" rIns="66040" bIns="66040" numCol="1" spcCol="1270" anchor="ctr" anchorCtr="0">
          <a:noAutofit/>
        </a:bodyPr>
        <a:lstStyle/>
        <a:p>
          <a:pPr marL="0" lvl="0" indent="0" algn="l" defTabSz="1155700">
            <a:lnSpc>
              <a:spcPct val="90000"/>
            </a:lnSpc>
            <a:spcBef>
              <a:spcPct val="0"/>
            </a:spcBef>
            <a:spcAft>
              <a:spcPct val="35000"/>
            </a:spcAft>
            <a:buNone/>
          </a:pPr>
          <a:r>
            <a:rPr lang="zh-CN" altLang="en-US" sz="2600" kern="1200" dirty="0"/>
            <a:t>坚持精准扶贫、精准脱贫</a:t>
          </a:r>
        </a:p>
      </dsp:txBody>
      <dsp:txXfrm>
        <a:off x="512579" y="348766"/>
        <a:ext cx="5401683" cy="697895"/>
      </dsp:txXfrm>
    </dsp:sp>
    <dsp:sp modelId="{AC29A9FD-ED97-43A1-9AD2-591A6631C606}">
      <dsp:nvSpPr>
        <dsp:cNvPr id="0" name=""/>
        <dsp:cNvSpPr/>
      </dsp:nvSpPr>
      <dsp:spPr>
        <a:xfrm>
          <a:off x="76394" y="261529"/>
          <a:ext cx="872369" cy="872369"/>
        </a:xfrm>
        <a:prstGeom prst="ellipse">
          <a:avLst/>
        </a:prstGeom>
        <a:solidFill>
          <a:schemeClr val="lt1">
            <a:hueOff val="0"/>
            <a:satOff val="0"/>
            <a:lumOff val="0"/>
            <a:alphaOff val="0"/>
          </a:schemeClr>
        </a:solidFill>
        <a:ln w="19050"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76ED144-4C67-421C-809F-A65BA1A563D9}">
      <dsp:nvSpPr>
        <dsp:cNvPr id="0" name=""/>
        <dsp:cNvSpPr/>
      </dsp:nvSpPr>
      <dsp:spPr>
        <a:xfrm>
          <a:off x="912699" y="1395791"/>
          <a:ext cx="5001563" cy="697895"/>
        </a:xfrm>
        <a:prstGeom prst="rect">
          <a:avLst/>
        </a:prstGeom>
        <a:solidFill>
          <a:schemeClr val="accent3">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53955" tIns="66040" rIns="66040" bIns="66040" numCol="1" spcCol="1270" anchor="ctr" anchorCtr="0">
          <a:noAutofit/>
        </a:bodyPr>
        <a:lstStyle/>
        <a:p>
          <a:pPr marL="0" lvl="0" indent="0" algn="l" defTabSz="1155700">
            <a:lnSpc>
              <a:spcPct val="90000"/>
            </a:lnSpc>
            <a:spcBef>
              <a:spcPct val="0"/>
            </a:spcBef>
            <a:spcAft>
              <a:spcPct val="35000"/>
            </a:spcAft>
            <a:buNone/>
          </a:pPr>
          <a:r>
            <a:rPr lang="zh-CN" altLang="en-US" sz="2600" kern="1200" dirty="0"/>
            <a:t>注重扶贫同扶志、扶智相结合</a:t>
          </a:r>
        </a:p>
      </dsp:txBody>
      <dsp:txXfrm>
        <a:off x="912699" y="1395791"/>
        <a:ext cx="5001563" cy="697895"/>
      </dsp:txXfrm>
    </dsp:sp>
    <dsp:sp modelId="{4719C99B-0B29-4384-98D8-0F6E3738A108}">
      <dsp:nvSpPr>
        <dsp:cNvPr id="0" name=""/>
        <dsp:cNvSpPr/>
      </dsp:nvSpPr>
      <dsp:spPr>
        <a:xfrm>
          <a:off x="476514" y="1308554"/>
          <a:ext cx="872369" cy="872369"/>
        </a:xfrm>
        <a:prstGeom prst="ellipse">
          <a:avLst/>
        </a:prstGeom>
        <a:solidFill>
          <a:schemeClr val="lt1">
            <a:hueOff val="0"/>
            <a:satOff val="0"/>
            <a:lumOff val="0"/>
            <a:alphaOff val="0"/>
          </a:schemeClr>
        </a:solidFill>
        <a:ln w="19050" cap="rnd"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B03399A-F457-403A-9F74-41803E07A373}">
      <dsp:nvSpPr>
        <dsp:cNvPr id="0" name=""/>
        <dsp:cNvSpPr/>
      </dsp:nvSpPr>
      <dsp:spPr>
        <a:xfrm>
          <a:off x="912699" y="2442816"/>
          <a:ext cx="5001563" cy="697895"/>
        </a:xfrm>
        <a:prstGeom prst="rect">
          <a:avLst/>
        </a:prstGeom>
        <a:solidFill>
          <a:schemeClr val="accent4">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53955" tIns="66040" rIns="66040" bIns="66040" numCol="1" spcCol="1270" anchor="ctr" anchorCtr="0">
          <a:noAutofit/>
        </a:bodyPr>
        <a:lstStyle/>
        <a:p>
          <a:pPr marL="0" lvl="0" indent="0" algn="l" defTabSz="1155700">
            <a:lnSpc>
              <a:spcPct val="90000"/>
            </a:lnSpc>
            <a:spcBef>
              <a:spcPct val="0"/>
            </a:spcBef>
            <a:spcAft>
              <a:spcPct val="35000"/>
            </a:spcAft>
            <a:buNone/>
          </a:pPr>
          <a:r>
            <a:rPr lang="zh-CN" altLang="en-US" sz="2600" kern="1200" dirty="0"/>
            <a:t>坚持大扶贫格局</a:t>
          </a:r>
        </a:p>
      </dsp:txBody>
      <dsp:txXfrm>
        <a:off x="912699" y="2442816"/>
        <a:ext cx="5001563" cy="697895"/>
      </dsp:txXfrm>
    </dsp:sp>
    <dsp:sp modelId="{3FF03790-DF7A-4201-B45C-A66E59FC0063}">
      <dsp:nvSpPr>
        <dsp:cNvPr id="0" name=""/>
        <dsp:cNvSpPr/>
      </dsp:nvSpPr>
      <dsp:spPr>
        <a:xfrm>
          <a:off x="476514" y="2355579"/>
          <a:ext cx="872369" cy="872369"/>
        </a:xfrm>
        <a:prstGeom prst="ellipse">
          <a:avLst/>
        </a:prstGeom>
        <a:solidFill>
          <a:schemeClr val="lt1">
            <a:hueOff val="0"/>
            <a:satOff val="0"/>
            <a:lumOff val="0"/>
            <a:alphaOff val="0"/>
          </a:schemeClr>
        </a:solidFill>
        <a:ln w="19050" cap="rnd"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197651-FE7E-42EE-8B8B-9E488B97DB30}">
      <dsp:nvSpPr>
        <dsp:cNvPr id="0" name=""/>
        <dsp:cNvSpPr/>
      </dsp:nvSpPr>
      <dsp:spPr>
        <a:xfrm>
          <a:off x="512579" y="3489841"/>
          <a:ext cx="5401683" cy="697895"/>
        </a:xfrm>
        <a:prstGeom prst="rect">
          <a:avLst/>
        </a:prstGeom>
        <a:solidFill>
          <a:schemeClr val="accent5">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53955" tIns="66040" rIns="66040" bIns="66040" numCol="1" spcCol="1270" anchor="ctr" anchorCtr="0">
          <a:noAutofit/>
        </a:bodyPr>
        <a:lstStyle/>
        <a:p>
          <a:pPr marL="0" lvl="0" indent="0" algn="l" defTabSz="1155700">
            <a:lnSpc>
              <a:spcPct val="90000"/>
            </a:lnSpc>
            <a:spcBef>
              <a:spcPct val="0"/>
            </a:spcBef>
            <a:spcAft>
              <a:spcPct val="35000"/>
            </a:spcAft>
            <a:buNone/>
          </a:pPr>
          <a:r>
            <a:rPr lang="zh-CN" altLang="en-US" sz="2600" kern="1200" dirty="0"/>
            <a:t>坚持扶贫攻坚责任制</a:t>
          </a:r>
        </a:p>
      </dsp:txBody>
      <dsp:txXfrm>
        <a:off x="512579" y="3489841"/>
        <a:ext cx="5401683" cy="697895"/>
      </dsp:txXfrm>
    </dsp:sp>
    <dsp:sp modelId="{6CDC6E0E-6F75-4458-A269-903C37E30394}">
      <dsp:nvSpPr>
        <dsp:cNvPr id="0" name=""/>
        <dsp:cNvSpPr/>
      </dsp:nvSpPr>
      <dsp:spPr>
        <a:xfrm>
          <a:off x="76394" y="3402604"/>
          <a:ext cx="872369" cy="872369"/>
        </a:xfrm>
        <a:prstGeom prst="ellipse">
          <a:avLst/>
        </a:prstGeom>
        <a:solidFill>
          <a:schemeClr val="lt1">
            <a:hueOff val="0"/>
            <a:satOff val="0"/>
            <a:lumOff val="0"/>
            <a:alphaOff val="0"/>
          </a:schemeClr>
        </a:solidFill>
        <a:ln w="19050" cap="rnd"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C9903BD-B59C-4F26-AD44-2F43ACAED7BF}">
      <dsp:nvSpPr>
        <dsp:cNvPr id="0" name=""/>
        <dsp:cNvSpPr/>
      </dsp:nvSpPr>
      <dsp:spPr>
        <a:xfrm rot="16200000">
          <a:off x="-870065" y="871883"/>
          <a:ext cx="3528392" cy="1784624"/>
        </a:xfrm>
        <a:prstGeom prst="flowChartManualOperation">
          <a:avLst/>
        </a:prstGeom>
        <a:solidFill>
          <a:schemeClr val="accent5">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0" tIns="0" rIns="110273" bIns="0" numCol="1" spcCol="1270" anchor="ctr" anchorCtr="0">
          <a:noAutofit/>
        </a:bodyPr>
        <a:lstStyle/>
        <a:p>
          <a:pPr marL="0" lvl="0" indent="0" algn="ctr" defTabSz="755650">
            <a:lnSpc>
              <a:spcPct val="90000"/>
            </a:lnSpc>
            <a:spcBef>
              <a:spcPct val="0"/>
            </a:spcBef>
            <a:spcAft>
              <a:spcPct val="35000"/>
            </a:spcAft>
            <a:buNone/>
          </a:pPr>
          <a:r>
            <a:rPr lang="zh-CN" altLang="en-US" sz="1700" b="0" i="0" kern="1200" dirty="0"/>
            <a:t>一是坚持精准扶贫、精准脱贫。从产业、就业、搬迁、危改、教育、生态、健康等方面着手</a:t>
          </a:r>
          <a:endParaRPr lang="zh-CN" altLang="en-US" sz="1700" kern="1200" dirty="0"/>
        </a:p>
      </dsp:txBody>
      <dsp:txXfrm rot="5400000">
        <a:off x="1819" y="705677"/>
        <a:ext cx="1784624" cy="2117036"/>
      </dsp:txXfrm>
    </dsp:sp>
    <dsp:sp modelId="{E86839C1-BC60-462B-9B4F-8E684B75C23C}">
      <dsp:nvSpPr>
        <dsp:cNvPr id="0" name=""/>
        <dsp:cNvSpPr/>
      </dsp:nvSpPr>
      <dsp:spPr>
        <a:xfrm rot="16200000">
          <a:off x="1048405" y="871883"/>
          <a:ext cx="3528392" cy="1784624"/>
        </a:xfrm>
        <a:prstGeom prst="flowChartManualOperation">
          <a:avLst/>
        </a:prstGeom>
        <a:solidFill>
          <a:schemeClr val="accent5">
            <a:hueOff val="2436877"/>
            <a:satOff val="265"/>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0" tIns="0" rIns="110273" bIns="0" numCol="1" spcCol="1270" anchor="ctr" anchorCtr="0">
          <a:noAutofit/>
        </a:bodyPr>
        <a:lstStyle/>
        <a:p>
          <a:pPr marL="0" lvl="0" indent="0" algn="ctr" defTabSz="755650">
            <a:lnSpc>
              <a:spcPct val="90000"/>
            </a:lnSpc>
            <a:spcBef>
              <a:spcPct val="0"/>
            </a:spcBef>
            <a:spcAft>
              <a:spcPct val="35000"/>
            </a:spcAft>
            <a:buNone/>
          </a:pPr>
          <a:r>
            <a:rPr lang="zh-CN" sz="1700" b="0" i="0" kern="1200" dirty="0"/>
            <a:t>二是注重扶贫同扶志、扶智相结合。调动培养贫困群众主动性、积极性、赋能（</a:t>
          </a:r>
          <a:r>
            <a:rPr lang="en-US" sz="1700" b="0" i="0" kern="1200" dirty="0"/>
            <a:t>empower</a:t>
          </a:r>
          <a:r>
            <a:rPr lang="zh-CN" sz="1700" b="0" i="0" kern="1200" dirty="0"/>
            <a:t>）</a:t>
          </a:r>
          <a:endParaRPr lang="zh-CN" sz="1700" kern="1200" dirty="0"/>
        </a:p>
      </dsp:txBody>
      <dsp:txXfrm rot="5400000">
        <a:off x="1920289" y="705677"/>
        <a:ext cx="1784624" cy="2117036"/>
      </dsp:txXfrm>
    </dsp:sp>
    <dsp:sp modelId="{4D0AD1EA-9372-43FB-91B1-5753FE086BA5}">
      <dsp:nvSpPr>
        <dsp:cNvPr id="0" name=""/>
        <dsp:cNvSpPr/>
      </dsp:nvSpPr>
      <dsp:spPr>
        <a:xfrm rot="16200000">
          <a:off x="2966876" y="871883"/>
          <a:ext cx="3528392" cy="1784624"/>
        </a:xfrm>
        <a:prstGeom prst="flowChartManualOperation">
          <a:avLst/>
        </a:prstGeom>
        <a:solidFill>
          <a:schemeClr val="accent5">
            <a:hueOff val="4873755"/>
            <a:satOff val="530"/>
            <a:lumOff val="-1"/>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0" tIns="0" rIns="110273" bIns="0" numCol="1" spcCol="1270" anchor="ctr" anchorCtr="0">
          <a:noAutofit/>
        </a:bodyPr>
        <a:lstStyle/>
        <a:p>
          <a:pPr marL="0" lvl="0" indent="0" algn="ctr" defTabSz="755650">
            <a:lnSpc>
              <a:spcPct val="90000"/>
            </a:lnSpc>
            <a:spcBef>
              <a:spcPct val="0"/>
            </a:spcBef>
            <a:spcAft>
              <a:spcPct val="35000"/>
            </a:spcAft>
            <a:buNone/>
          </a:pPr>
          <a:r>
            <a:rPr lang="zh-CN" altLang="en-US" sz="1700" b="0" i="0" kern="1200" dirty="0"/>
            <a:t>三是坚持大扶贫格局。协同大格局。</a:t>
          </a:r>
          <a:endParaRPr lang="zh-CN" altLang="en-US" sz="1700" kern="1200" dirty="0"/>
        </a:p>
      </dsp:txBody>
      <dsp:txXfrm rot="5400000">
        <a:off x="3838760" y="705677"/>
        <a:ext cx="1784624" cy="2117036"/>
      </dsp:txXfrm>
    </dsp:sp>
    <dsp:sp modelId="{B3E9178F-2C9B-4A47-AADF-F065D3DEF55D}">
      <dsp:nvSpPr>
        <dsp:cNvPr id="0" name=""/>
        <dsp:cNvSpPr/>
      </dsp:nvSpPr>
      <dsp:spPr>
        <a:xfrm rot="16200000">
          <a:off x="4885347" y="871883"/>
          <a:ext cx="3528392" cy="1784624"/>
        </a:xfrm>
        <a:prstGeom prst="flowChartManualOperation">
          <a:avLst/>
        </a:prstGeom>
        <a:solidFill>
          <a:schemeClr val="accent5">
            <a:hueOff val="7310632"/>
            <a:satOff val="795"/>
            <a:lumOff val="-1"/>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0" tIns="0" rIns="110273" bIns="0" numCol="1" spcCol="1270" anchor="ctr" anchorCtr="0">
          <a:noAutofit/>
        </a:bodyPr>
        <a:lstStyle/>
        <a:p>
          <a:pPr marL="0" lvl="0" indent="0" algn="ctr" defTabSz="755650">
            <a:lnSpc>
              <a:spcPct val="90000"/>
            </a:lnSpc>
            <a:spcBef>
              <a:spcPct val="0"/>
            </a:spcBef>
            <a:spcAft>
              <a:spcPct val="35000"/>
            </a:spcAft>
            <a:buNone/>
          </a:pPr>
          <a:r>
            <a:rPr lang="zh-CN" sz="1700" b="0" i="0" kern="1200"/>
            <a:t>四是坚持责任制。中央</a:t>
          </a:r>
          <a:r>
            <a:rPr lang="en-US" sz="1700" b="0" i="0" kern="1200"/>
            <a:t>-</a:t>
          </a:r>
          <a:r>
            <a:rPr lang="zh-CN" sz="1700" b="0" i="0" kern="1200"/>
            <a:t>省</a:t>
          </a:r>
          <a:r>
            <a:rPr lang="en-US" sz="1700" b="0" i="0" kern="1200"/>
            <a:t>-</a:t>
          </a:r>
          <a:r>
            <a:rPr lang="zh-CN" sz="1700" b="0" i="0" kern="1200"/>
            <a:t>市县，党政一把手责任制，加强督查巡查和各渠道监督作用，与绩效、考核挂钩。</a:t>
          </a:r>
          <a:endParaRPr lang="zh-CN" sz="1700" kern="1200"/>
        </a:p>
      </dsp:txBody>
      <dsp:txXfrm rot="5400000">
        <a:off x="5757231" y="705677"/>
        <a:ext cx="1784624" cy="2117036"/>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4D11CA1-83CA-4507-9E18-61D3411FEAA0}">
      <dsp:nvSpPr>
        <dsp:cNvPr id="0" name=""/>
        <dsp:cNvSpPr/>
      </dsp:nvSpPr>
      <dsp:spPr>
        <a:xfrm>
          <a:off x="5357" y="1551582"/>
          <a:ext cx="1601390" cy="960834"/>
        </a:xfrm>
        <a:prstGeom prst="roundRect">
          <a:avLst>
            <a:gd name="adj" fmla="val 10000"/>
          </a:avLst>
        </a:prstGeom>
        <a:gradFill rotWithShape="0">
          <a:gsLst>
            <a:gs pos="0">
              <a:schemeClr val="accent2">
                <a:hueOff val="0"/>
                <a:satOff val="0"/>
                <a:lumOff val="0"/>
                <a:alphaOff val="0"/>
                <a:tint val="98000"/>
                <a:lumMod val="114000"/>
              </a:schemeClr>
            </a:gs>
            <a:gs pos="100000">
              <a:schemeClr val="accent2">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ctr" defTabSz="1778000">
            <a:lnSpc>
              <a:spcPct val="90000"/>
            </a:lnSpc>
            <a:spcBef>
              <a:spcPct val="0"/>
            </a:spcBef>
            <a:spcAft>
              <a:spcPct val="35000"/>
            </a:spcAft>
            <a:buNone/>
          </a:pPr>
          <a:r>
            <a:rPr lang="zh-CN" altLang="en-US" sz="4000" kern="1200" dirty="0"/>
            <a:t>识贫</a:t>
          </a:r>
        </a:p>
      </dsp:txBody>
      <dsp:txXfrm>
        <a:off x="33499" y="1579724"/>
        <a:ext cx="1545106" cy="904550"/>
      </dsp:txXfrm>
    </dsp:sp>
    <dsp:sp modelId="{FFD60A4F-1767-4ED3-989F-F9B038149209}">
      <dsp:nvSpPr>
        <dsp:cNvPr id="0" name=""/>
        <dsp:cNvSpPr/>
      </dsp:nvSpPr>
      <dsp:spPr>
        <a:xfrm>
          <a:off x="1766887" y="1833427"/>
          <a:ext cx="339494" cy="397144"/>
        </a:xfrm>
        <a:prstGeom prst="rightArrow">
          <a:avLst>
            <a:gd name="adj1" fmla="val 60000"/>
            <a:gd name="adj2" fmla="val 50000"/>
          </a:avLst>
        </a:prstGeom>
        <a:gradFill rotWithShape="0">
          <a:gsLst>
            <a:gs pos="0">
              <a:schemeClr val="accent2">
                <a:hueOff val="0"/>
                <a:satOff val="0"/>
                <a:lumOff val="0"/>
                <a:alphaOff val="0"/>
                <a:tint val="98000"/>
                <a:lumMod val="114000"/>
              </a:schemeClr>
            </a:gs>
            <a:gs pos="100000">
              <a:schemeClr val="accent2">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zh-CN" altLang="en-US" sz="1700" kern="1200"/>
        </a:p>
      </dsp:txBody>
      <dsp:txXfrm>
        <a:off x="1766887" y="1912856"/>
        <a:ext cx="237646" cy="238286"/>
      </dsp:txXfrm>
    </dsp:sp>
    <dsp:sp modelId="{DE20E7AB-B8E7-4464-9F25-D14AC7DF6A64}">
      <dsp:nvSpPr>
        <dsp:cNvPr id="0" name=""/>
        <dsp:cNvSpPr/>
      </dsp:nvSpPr>
      <dsp:spPr>
        <a:xfrm>
          <a:off x="2247304" y="1551582"/>
          <a:ext cx="1601390" cy="960834"/>
        </a:xfrm>
        <a:prstGeom prst="roundRect">
          <a:avLst>
            <a:gd name="adj" fmla="val 10000"/>
          </a:avLst>
        </a:prstGeom>
        <a:gradFill rotWithShape="0">
          <a:gsLst>
            <a:gs pos="0">
              <a:schemeClr val="accent3">
                <a:hueOff val="0"/>
                <a:satOff val="0"/>
                <a:lumOff val="0"/>
                <a:alphaOff val="0"/>
                <a:tint val="98000"/>
                <a:lumMod val="114000"/>
              </a:schemeClr>
            </a:gs>
            <a:gs pos="100000">
              <a:schemeClr val="accent3">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ctr" defTabSz="1778000">
            <a:lnSpc>
              <a:spcPct val="90000"/>
            </a:lnSpc>
            <a:spcBef>
              <a:spcPct val="0"/>
            </a:spcBef>
            <a:spcAft>
              <a:spcPct val="35000"/>
            </a:spcAft>
            <a:buNone/>
          </a:pPr>
          <a:r>
            <a:rPr lang="zh-CN" altLang="en-US" sz="4000" kern="1200" dirty="0"/>
            <a:t>扶贫</a:t>
          </a:r>
        </a:p>
      </dsp:txBody>
      <dsp:txXfrm>
        <a:off x="2275446" y="1579724"/>
        <a:ext cx="1545106" cy="904550"/>
      </dsp:txXfrm>
    </dsp:sp>
    <dsp:sp modelId="{514032D7-86AC-48CD-8A2C-03245E5619F3}">
      <dsp:nvSpPr>
        <dsp:cNvPr id="0" name=""/>
        <dsp:cNvSpPr/>
      </dsp:nvSpPr>
      <dsp:spPr>
        <a:xfrm>
          <a:off x="4008834" y="1833427"/>
          <a:ext cx="339494" cy="397144"/>
        </a:xfrm>
        <a:prstGeom prst="rightArrow">
          <a:avLst>
            <a:gd name="adj1" fmla="val 60000"/>
            <a:gd name="adj2" fmla="val 50000"/>
          </a:avLst>
        </a:prstGeom>
        <a:gradFill rotWithShape="0">
          <a:gsLst>
            <a:gs pos="0">
              <a:schemeClr val="accent3">
                <a:hueOff val="0"/>
                <a:satOff val="0"/>
                <a:lumOff val="0"/>
                <a:alphaOff val="0"/>
                <a:tint val="98000"/>
                <a:lumMod val="114000"/>
              </a:schemeClr>
            </a:gs>
            <a:gs pos="100000">
              <a:schemeClr val="accent3">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zh-CN" altLang="en-US" sz="1700" kern="1200"/>
        </a:p>
      </dsp:txBody>
      <dsp:txXfrm>
        <a:off x="4008834" y="1912856"/>
        <a:ext cx="237646" cy="238286"/>
      </dsp:txXfrm>
    </dsp:sp>
    <dsp:sp modelId="{971B5F79-B840-422D-A5C6-0963E0919E17}">
      <dsp:nvSpPr>
        <dsp:cNvPr id="0" name=""/>
        <dsp:cNvSpPr/>
      </dsp:nvSpPr>
      <dsp:spPr>
        <a:xfrm>
          <a:off x="4489251" y="1551582"/>
          <a:ext cx="1601390" cy="960834"/>
        </a:xfrm>
        <a:prstGeom prst="roundRect">
          <a:avLst>
            <a:gd name="adj" fmla="val 10000"/>
          </a:avLst>
        </a:prstGeom>
        <a:gradFill rotWithShape="0">
          <a:gsLst>
            <a:gs pos="0">
              <a:schemeClr val="accent4">
                <a:hueOff val="0"/>
                <a:satOff val="0"/>
                <a:lumOff val="0"/>
                <a:alphaOff val="0"/>
                <a:tint val="98000"/>
                <a:lumMod val="114000"/>
              </a:schemeClr>
            </a:gs>
            <a:gs pos="100000">
              <a:schemeClr val="accent4">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ctr" defTabSz="1778000">
            <a:lnSpc>
              <a:spcPct val="90000"/>
            </a:lnSpc>
            <a:spcBef>
              <a:spcPct val="0"/>
            </a:spcBef>
            <a:spcAft>
              <a:spcPct val="35000"/>
            </a:spcAft>
            <a:buNone/>
          </a:pPr>
          <a:r>
            <a:rPr lang="zh-CN" altLang="en-US" sz="4000" kern="1200" dirty="0"/>
            <a:t>脱贫</a:t>
          </a:r>
        </a:p>
      </dsp:txBody>
      <dsp:txXfrm>
        <a:off x="4517393" y="1579724"/>
        <a:ext cx="1545106" cy="904550"/>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6DA5F0-8C49-4624-9C9A-1D92D525E3FE}">
      <dsp:nvSpPr>
        <dsp:cNvPr id="0" name=""/>
        <dsp:cNvSpPr/>
      </dsp:nvSpPr>
      <dsp:spPr>
        <a:xfrm>
          <a:off x="3158" y="1407610"/>
          <a:ext cx="2091474" cy="1725028"/>
        </a:xfrm>
        <a:prstGeom prst="roundRect">
          <a:avLst>
            <a:gd name="adj" fmla="val 10000"/>
          </a:avLst>
        </a:prstGeom>
        <a:solidFill>
          <a:schemeClr val="lt1">
            <a:alpha val="90000"/>
            <a:hueOff val="0"/>
            <a:satOff val="0"/>
            <a:lumOff val="0"/>
            <a:alphaOff val="0"/>
          </a:schemeClr>
        </a:solidFill>
        <a:ln w="19050"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t" anchorCtr="0">
          <a:noAutofit/>
        </a:bodyPr>
        <a:lstStyle/>
        <a:p>
          <a:pPr marL="228600" lvl="1" indent="-228600" algn="l" defTabSz="977900">
            <a:lnSpc>
              <a:spcPct val="90000"/>
            </a:lnSpc>
            <a:spcBef>
              <a:spcPct val="0"/>
            </a:spcBef>
            <a:spcAft>
              <a:spcPct val="15000"/>
            </a:spcAft>
            <a:buChar char="•"/>
          </a:pPr>
          <a:r>
            <a:rPr lang="zh-CN" altLang="en-US" sz="2200" kern="1200" dirty="0"/>
            <a:t>自然条件差</a:t>
          </a:r>
        </a:p>
        <a:p>
          <a:pPr marL="228600" lvl="1" indent="-228600" algn="l" defTabSz="977900">
            <a:lnSpc>
              <a:spcPct val="90000"/>
            </a:lnSpc>
            <a:spcBef>
              <a:spcPct val="0"/>
            </a:spcBef>
            <a:spcAft>
              <a:spcPct val="15000"/>
            </a:spcAft>
            <a:buChar char="•"/>
          </a:pPr>
          <a:r>
            <a:rPr lang="zh-CN" altLang="en-US" sz="2200" kern="1200" dirty="0"/>
            <a:t>基础设施差</a:t>
          </a:r>
        </a:p>
        <a:p>
          <a:pPr marL="228600" lvl="1" indent="-228600" algn="l" defTabSz="977900">
            <a:lnSpc>
              <a:spcPct val="90000"/>
            </a:lnSpc>
            <a:spcBef>
              <a:spcPct val="0"/>
            </a:spcBef>
            <a:spcAft>
              <a:spcPct val="15000"/>
            </a:spcAft>
            <a:buChar char="•"/>
          </a:pPr>
          <a:r>
            <a:rPr lang="zh-CN" altLang="en-US" sz="2200" kern="1200" dirty="0"/>
            <a:t>生活无保障</a:t>
          </a:r>
        </a:p>
      </dsp:txBody>
      <dsp:txXfrm>
        <a:off x="42856" y="1447308"/>
        <a:ext cx="2012078" cy="1275983"/>
      </dsp:txXfrm>
    </dsp:sp>
    <dsp:sp modelId="{96126299-A679-4C15-B061-F438C2FCE311}">
      <dsp:nvSpPr>
        <dsp:cNvPr id="0" name=""/>
        <dsp:cNvSpPr/>
      </dsp:nvSpPr>
      <dsp:spPr>
        <a:xfrm>
          <a:off x="1194600" y="1876241"/>
          <a:ext cx="2221145" cy="2221145"/>
        </a:xfrm>
        <a:prstGeom prst="leftCircularArrow">
          <a:avLst>
            <a:gd name="adj1" fmla="val 2773"/>
            <a:gd name="adj2" fmla="val 338177"/>
            <a:gd name="adj3" fmla="val 2113688"/>
            <a:gd name="adj4" fmla="val 9024489"/>
            <a:gd name="adj5" fmla="val 3235"/>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DB7419A0-B4EA-4290-B0F1-95FB9031557F}">
      <dsp:nvSpPr>
        <dsp:cNvPr id="0" name=""/>
        <dsp:cNvSpPr/>
      </dsp:nvSpPr>
      <dsp:spPr>
        <a:xfrm>
          <a:off x="467930" y="2762990"/>
          <a:ext cx="1859088" cy="739298"/>
        </a:xfrm>
        <a:prstGeom prst="roundRect">
          <a:avLst>
            <a:gd name="adj" fmla="val 10000"/>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50800" rIns="76200" bIns="50800" numCol="1" spcCol="1270" anchor="ctr" anchorCtr="0">
          <a:noAutofit/>
        </a:bodyPr>
        <a:lstStyle/>
        <a:p>
          <a:pPr marL="0" lvl="0" indent="0" algn="ctr" defTabSz="1778000">
            <a:lnSpc>
              <a:spcPct val="90000"/>
            </a:lnSpc>
            <a:spcBef>
              <a:spcPct val="0"/>
            </a:spcBef>
            <a:spcAft>
              <a:spcPct val="35000"/>
            </a:spcAft>
            <a:buNone/>
          </a:pPr>
          <a:r>
            <a:rPr lang="zh-CN" altLang="en-US" sz="4000" kern="1200" dirty="0"/>
            <a:t>识贫</a:t>
          </a:r>
        </a:p>
      </dsp:txBody>
      <dsp:txXfrm>
        <a:off x="489583" y="2784643"/>
        <a:ext cx="1815782" cy="695992"/>
      </dsp:txXfrm>
    </dsp:sp>
    <dsp:sp modelId="{4DE5CE78-D9E9-49D8-BD8F-22C2DF75EACC}">
      <dsp:nvSpPr>
        <dsp:cNvPr id="0" name=""/>
        <dsp:cNvSpPr/>
      </dsp:nvSpPr>
      <dsp:spPr>
        <a:xfrm>
          <a:off x="2620288" y="1407610"/>
          <a:ext cx="2091474" cy="1725028"/>
        </a:xfrm>
        <a:prstGeom prst="roundRect">
          <a:avLst>
            <a:gd name="adj" fmla="val 10000"/>
          </a:avLst>
        </a:prstGeom>
        <a:solidFill>
          <a:schemeClr val="lt1">
            <a:alpha val="90000"/>
            <a:hueOff val="0"/>
            <a:satOff val="0"/>
            <a:lumOff val="0"/>
            <a:alphaOff val="0"/>
          </a:schemeClr>
        </a:solidFill>
        <a:ln w="19050" cap="rnd" cmpd="sng" algn="ctr">
          <a:solidFill>
            <a:schemeClr val="accent2">
              <a:hueOff val="677407"/>
              <a:satOff val="-3316"/>
              <a:lumOff val="1862"/>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t" anchorCtr="0">
          <a:noAutofit/>
        </a:bodyPr>
        <a:lstStyle/>
        <a:p>
          <a:pPr marL="228600" lvl="1" indent="-228600" algn="l" defTabSz="977900">
            <a:lnSpc>
              <a:spcPct val="90000"/>
            </a:lnSpc>
            <a:spcBef>
              <a:spcPct val="0"/>
            </a:spcBef>
            <a:spcAft>
              <a:spcPct val="15000"/>
            </a:spcAft>
            <a:buChar char="•"/>
          </a:pPr>
          <a:r>
            <a:rPr lang="zh-CN" altLang="en-US" sz="2200" kern="1200" dirty="0"/>
            <a:t>解决生活问题</a:t>
          </a:r>
        </a:p>
        <a:p>
          <a:pPr marL="228600" lvl="1" indent="-228600" algn="l" defTabSz="977900">
            <a:lnSpc>
              <a:spcPct val="90000"/>
            </a:lnSpc>
            <a:spcBef>
              <a:spcPct val="0"/>
            </a:spcBef>
            <a:spcAft>
              <a:spcPct val="15000"/>
            </a:spcAft>
            <a:buChar char="•"/>
          </a:pPr>
          <a:r>
            <a:rPr lang="zh-CN" altLang="en-US" sz="2200" kern="1200" dirty="0"/>
            <a:t>解决生产问题</a:t>
          </a:r>
        </a:p>
        <a:p>
          <a:pPr marL="228600" lvl="1" indent="-228600" algn="l" defTabSz="977900">
            <a:lnSpc>
              <a:spcPct val="90000"/>
            </a:lnSpc>
            <a:spcBef>
              <a:spcPct val="0"/>
            </a:spcBef>
            <a:spcAft>
              <a:spcPct val="15000"/>
            </a:spcAft>
            <a:buChar char="•"/>
          </a:pPr>
          <a:r>
            <a:rPr lang="zh-CN" altLang="en-US" sz="2200" kern="1200" dirty="0"/>
            <a:t>解决教育问题</a:t>
          </a:r>
        </a:p>
      </dsp:txBody>
      <dsp:txXfrm>
        <a:off x="2659986" y="1816957"/>
        <a:ext cx="2012078" cy="1275983"/>
      </dsp:txXfrm>
    </dsp:sp>
    <dsp:sp modelId="{F9B8542B-4D11-4A55-9F54-51D4DB271C1C}">
      <dsp:nvSpPr>
        <dsp:cNvPr id="0" name=""/>
        <dsp:cNvSpPr/>
      </dsp:nvSpPr>
      <dsp:spPr>
        <a:xfrm>
          <a:off x="3794301" y="375225"/>
          <a:ext cx="2488389" cy="2488389"/>
        </a:xfrm>
        <a:prstGeom prst="circularArrow">
          <a:avLst>
            <a:gd name="adj1" fmla="val 2475"/>
            <a:gd name="adj2" fmla="val 299774"/>
            <a:gd name="adj3" fmla="val 19524715"/>
            <a:gd name="adj4" fmla="val 12575511"/>
            <a:gd name="adj5" fmla="val 2887"/>
          </a:avLst>
        </a:prstGeom>
        <a:solidFill>
          <a:schemeClr val="accent2">
            <a:hueOff val="1354814"/>
            <a:satOff val="-6632"/>
            <a:lumOff val="3725"/>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138845EE-46AB-4C0F-BA40-CD66C44C7BC6}">
      <dsp:nvSpPr>
        <dsp:cNvPr id="0" name=""/>
        <dsp:cNvSpPr/>
      </dsp:nvSpPr>
      <dsp:spPr>
        <a:xfrm>
          <a:off x="3085060" y="1037961"/>
          <a:ext cx="1859088" cy="739298"/>
        </a:xfrm>
        <a:prstGeom prst="roundRect">
          <a:avLst>
            <a:gd name="adj" fmla="val 10000"/>
          </a:avLst>
        </a:prstGeom>
        <a:solidFill>
          <a:schemeClr val="accent2">
            <a:hueOff val="677407"/>
            <a:satOff val="-3316"/>
            <a:lumOff val="1862"/>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50800" rIns="76200" bIns="50800" numCol="1" spcCol="1270" anchor="ctr" anchorCtr="0">
          <a:noAutofit/>
        </a:bodyPr>
        <a:lstStyle/>
        <a:p>
          <a:pPr marL="0" lvl="0" indent="0" algn="ctr" defTabSz="1778000">
            <a:lnSpc>
              <a:spcPct val="90000"/>
            </a:lnSpc>
            <a:spcBef>
              <a:spcPct val="0"/>
            </a:spcBef>
            <a:spcAft>
              <a:spcPct val="35000"/>
            </a:spcAft>
            <a:buNone/>
          </a:pPr>
          <a:r>
            <a:rPr lang="zh-CN" altLang="en-US" sz="4000" kern="1200" dirty="0"/>
            <a:t>扶贫</a:t>
          </a:r>
        </a:p>
      </dsp:txBody>
      <dsp:txXfrm>
        <a:off x="3106713" y="1059614"/>
        <a:ext cx="1815782" cy="695992"/>
      </dsp:txXfrm>
    </dsp:sp>
    <dsp:sp modelId="{C0B401CB-521A-46FB-A79F-CE23FE8DC371}">
      <dsp:nvSpPr>
        <dsp:cNvPr id="0" name=""/>
        <dsp:cNvSpPr/>
      </dsp:nvSpPr>
      <dsp:spPr>
        <a:xfrm>
          <a:off x="5237418" y="1407610"/>
          <a:ext cx="2091474" cy="1725028"/>
        </a:xfrm>
        <a:prstGeom prst="roundRect">
          <a:avLst>
            <a:gd name="adj" fmla="val 10000"/>
          </a:avLst>
        </a:prstGeom>
        <a:solidFill>
          <a:schemeClr val="lt1">
            <a:alpha val="90000"/>
            <a:hueOff val="0"/>
            <a:satOff val="0"/>
            <a:lumOff val="0"/>
            <a:alphaOff val="0"/>
          </a:schemeClr>
        </a:solidFill>
        <a:ln w="19050" cap="rnd" cmpd="sng" algn="ctr">
          <a:solidFill>
            <a:schemeClr val="accent2">
              <a:hueOff val="1354814"/>
              <a:satOff val="-6632"/>
              <a:lumOff val="3725"/>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t" anchorCtr="0">
          <a:noAutofit/>
        </a:bodyPr>
        <a:lstStyle/>
        <a:p>
          <a:pPr marL="228600" lvl="1" indent="-228600" algn="l" defTabSz="977900">
            <a:lnSpc>
              <a:spcPct val="90000"/>
            </a:lnSpc>
            <a:spcBef>
              <a:spcPct val="0"/>
            </a:spcBef>
            <a:spcAft>
              <a:spcPct val="15000"/>
            </a:spcAft>
            <a:buChar char="•"/>
          </a:pPr>
          <a:r>
            <a:rPr lang="zh-CN" altLang="en-US" sz="2200" kern="1200" dirty="0"/>
            <a:t>发展“市场经济”</a:t>
          </a:r>
        </a:p>
        <a:p>
          <a:pPr marL="228600" lvl="1" indent="-228600" algn="l" defTabSz="977900">
            <a:lnSpc>
              <a:spcPct val="90000"/>
            </a:lnSpc>
            <a:spcBef>
              <a:spcPct val="0"/>
            </a:spcBef>
            <a:spcAft>
              <a:spcPct val="15000"/>
            </a:spcAft>
            <a:buChar char="•"/>
          </a:pPr>
          <a:r>
            <a:rPr lang="zh-CN" altLang="en-US" sz="2200" kern="1200" dirty="0"/>
            <a:t>领导责任制</a:t>
          </a:r>
        </a:p>
      </dsp:txBody>
      <dsp:txXfrm>
        <a:off x="5277116" y="1447308"/>
        <a:ext cx="2012078" cy="1275983"/>
      </dsp:txXfrm>
    </dsp:sp>
    <dsp:sp modelId="{011E71B4-5BF9-4732-875A-CB0DEF728EDA}">
      <dsp:nvSpPr>
        <dsp:cNvPr id="0" name=""/>
        <dsp:cNvSpPr/>
      </dsp:nvSpPr>
      <dsp:spPr>
        <a:xfrm>
          <a:off x="5702190" y="2762990"/>
          <a:ext cx="1859088" cy="739298"/>
        </a:xfrm>
        <a:prstGeom prst="roundRect">
          <a:avLst>
            <a:gd name="adj" fmla="val 10000"/>
          </a:avLst>
        </a:prstGeom>
        <a:solidFill>
          <a:schemeClr val="accent2">
            <a:hueOff val="1354814"/>
            <a:satOff val="-6632"/>
            <a:lumOff val="3725"/>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50800" rIns="76200" bIns="50800" numCol="1" spcCol="1270" anchor="ctr" anchorCtr="0">
          <a:noAutofit/>
        </a:bodyPr>
        <a:lstStyle/>
        <a:p>
          <a:pPr marL="0" lvl="0" indent="0" algn="ctr" defTabSz="1778000">
            <a:lnSpc>
              <a:spcPct val="90000"/>
            </a:lnSpc>
            <a:spcBef>
              <a:spcPct val="0"/>
            </a:spcBef>
            <a:spcAft>
              <a:spcPct val="35000"/>
            </a:spcAft>
            <a:buNone/>
          </a:pPr>
          <a:r>
            <a:rPr lang="zh-CN" altLang="en-US" sz="4000" kern="1200" dirty="0"/>
            <a:t>脱贫</a:t>
          </a:r>
        </a:p>
      </dsp:txBody>
      <dsp:txXfrm>
        <a:off x="5723843" y="2784643"/>
        <a:ext cx="1815782" cy="695992"/>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B279A9-D52F-4DB7-A98C-BB466EE8607D}">
      <dsp:nvSpPr>
        <dsp:cNvPr id="0" name=""/>
        <dsp:cNvSpPr/>
      </dsp:nvSpPr>
      <dsp:spPr>
        <a:xfrm>
          <a:off x="344021" y="308055"/>
          <a:ext cx="2842875" cy="2842875"/>
        </a:xfrm>
        <a:prstGeom prst="pie">
          <a:avLst>
            <a:gd name="adj1" fmla="val 16200000"/>
            <a:gd name="adj2" fmla="val 1800000"/>
          </a:avLst>
        </a:prstGeom>
        <a:gradFill rotWithShape="0">
          <a:gsLst>
            <a:gs pos="0">
              <a:schemeClr val="accent5">
                <a:hueOff val="0"/>
                <a:satOff val="0"/>
                <a:lumOff val="0"/>
                <a:alphaOff val="0"/>
                <a:tint val="98000"/>
                <a:lumMod val="114000"/>
              </a:schemeClr>
            </a:gs>
            <a:gs pos="100000">
              <a:schemeClr val="accent5">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zh-CN" altLang="en-US" sz="1800" b="1" kern="1200" dirty="0"/>
            <a:t>精准脱贫</a:t>
          </a:r>
        </a:p>
      </dsp:txBody>
      <dsp:txXfrm>
        <a:off x="1889666" y="832633"/>
        <a:ext cx="964547" cy="947625"/>
      </dsp:txXfrm>
    </dsp:sp>
    <dsp:sp modelId="{C275B8B9-5CA6-4F0B-8F2B-D560CB3F3F02}">
      <dsp:nvSpPr>
        <dsp:cNvPr id="0" name=""/>
        <dsp:cNvSpPr/>
      </dsp:nvSpPr>
      <dsp:spPr>
        <a:xfrm>
          <a:off x="197478" y="392664"/>
          <a:ext cx="2842875" cy="2842875"/>
        </a:xfrm>
        <a:prstGeom prst="pie">
          <a:avLst>
            <a:gd name="adj1" fmla="val 1800000"/>
            <a:gd name="adj2" fmla="val 9000000"/>
          </a:avLst>
        </a:prstGeom>
        <a:gradFill rotWithShape="0">
          <a:gsLst>
            <a:gs pos="0">
              <a:schemeClr val="accent5">
                <a:hueOff val="3655316"/>
                <a:satOff val="397"/>
                <a:lumOff val="-1"/>
                <a:alphaOff val="0"/>
                <a:tint val="98000"/>
                <a:lumMod val="114000"/>
              </a:schemeClr>
            </a:gs>
            <a:gs pos="100000">
              <a:schemeClr val="accent5">
                <a:hueOff val="3655316"/>
                <a:satOff val="397"/>
                <a:lumOff val="-1"/>
                <a:alphaOff val="0"/>
                <a:shade val="90000"/>
                <a:lumMod val="84000"/>
              </a:schemeClr>
            </a:gs>
          </a:gsLst>
          <a:lin ang="5400000" scaled="0"/>
        </a:gradFill>
        <a:ln>
          <a:noFill/>
        </a:ln>
        <a:effectLst>
          <a:outerShdw blurRad="38100" dist="25400" dir="5400000" rotWithShape="0">
            <a:srgbClr val="000000">
              <a:alpha val="4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zh-CN" altLang="en-US" sz="1800" b="1" kern="1200" dirty="0"/>
            <a:t>精准扶贫</a:t>
          </a:r>
        </a:p>
      </dsp:txBody>
      <dsp:txXfrm>
        <a:off x="975884" y="2186384"/>
        <a:ext cx="1286062" cy="879937"/>
      </dsp:txXfrm>
    </dsp:sp>
    <dsp:sp modelId="{6FE3703D-4A6A-47EC-8A99-F6D50401D1F6}">
      <dsp:nvSpPr>
        <dsp:cNvPr id="0" name=""/>
        <dsp:cNvSpPr/>
      </dsp:nvSpPr>
      <dsp:spPr>
        <a:xfrm>
          <a:off x="197478" y="392664"/>
          <a:ext cx="2842875" cy="2842875"/>
        </a:xfrm>
        <a:prstGeom prst="pie">
          <a:avLst>
            <a:gd name="adj1" fmla="val 9000000"/>
            <a:gd name="adj2" fmla="val 16200000"/>
          </a:avLst>
        </a:prstGeom>
        <a:gradFill rotWithShape="0">
          <a:gsLst>
            <a:gs pos="0">
              <a:schemeClr val="accent5">
                <a:hueOff val="7310632"/>
                <a:satOff val="795"/>
                <a:lumOff val="-1"/>
                <a:alphaOff val="0"/>
                <a:tint val="98000"/>
                <a:lumMod val="114000"/>
              </a:schemeClr>
            </a:gs>
            <a:gs pos="100000">
              <a:schemeClr val="accent5">
                <a:hueOff val="7310632"/>
                <a:satOff val="795"/>
                <a:lumOff val="-1"/>
                <a:alphaOff val="0"/>
                <a:shade val="90000"/>
                <a:lumMod val="84000"/>
              </a:schemeClr>
            </a:gs>
          </a:gsLst>
          <a:lin ang="5400000" scaled="0"/>
        </a:gradFill>
        <a:ln>
          <a:noFill/>
        </a:ln>
        <a:effectLst>
          <a:outerShdw blurRad="38100" dist="25400" dir="5400000" rotWithShape="0">
            <a:srgbClr val="000000">
              <a:alpha val="4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zh-CN" altLang="en-US" sz="1800" b="1" kern="1200"/>
            <a:t>扶贫同扶志、扶智相结合</a:t>
          </a:r>
        </a:p>
      </dsp:txBody>
      <dsp:txXfrm>
        <a:off x="502072" y="951086"/>
        <a:ext cx="964547" cy="947625"/>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A57647A-5E56-44F3-968A-03DE05FE518C}">
      <dsp:nvSpPr>
        <dsp:cNvPr id="0" name=""/>
        <dsp:cNvSpPr/>
      </dsp:nvSpPr>
      <dsp:spPr>
        <a:xfrm rot="5400000">
          <a:off x="333757" y="1187375"/>
          <a:ext cx="1050131" cy="1195537"/>
        </a:xfrm>
        <a:prstGeom prst="bentUpArrow">
          <a:avLst>
            <a:gd name="adj1" fmla="val 32840"/>
            <a:gd name="adj2" fmla="val 25000"/>
            <a:gd name="adj3" fmla="val 35780"/>
          </a:avLst>
        </a:prstGeom>
        <a:solidFill>
          <a:schemeClr val="accent1">
            <a:tint val="50000"/>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5829494-86CD-4EB4-B1E1-D4FFF541537C}">
      <dsp:nvSpPr>
        <dsp:cNvPr id="0" name=""/>
        <dsp:cNvSpPr/>
      </dsp:nvSpPr>
      <dsp:spPr>
        <a:xfrm>
          <a:off x="55536" y="23283"/>
          <a:ext cx="1767802" cy="1237404"/>
        </a:xfrm>
        <a:prstGeom prst="roundRect">
          <a:avLst>
            <a:gd name="adj" fmla="val 16670"/>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zh-CN" altLang="en-US" sz="2100" kern="1200" dirty="0"/>
            <a:t>修沼气池</a:t>
          </a:r>
        </a:p>
      </dsp:txBody>
      <dsp:txXfrm>
        <a:off x="115952" y="83699"/>
        <a:ext cx="1646970" cy="1116572"/>
      </dsp:txXfrm>
    </dsp:sp>
    <dsp:sp modelId="{18C4BD9D-782A-458B-B7A0-DB2BA8B17EE9}">
      <dsp:nvSpPr>
        <dsp:cNvPr id="0" name=""/>
        <dsp:cNvSpPr/>
      </dsp:nvSpPr>
      <dsp:spPr>
        <a:xfrm>
          <a:off x="1823339" y="141298"/>
          <a:ext cx="1285731" cy="10001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ctr" anchorCtr="0">
          <a:noAutofit/>
        </a:bodyPr>
        <a:lstStyle/>
        <a:p>
          <a:pPr marL="285750" lvl="1" indent="-285750" algn="l" defTabSz="1422400">
            <a:lnSpc>
              <a:spcPct val="90000"/>
            </a:lnSpc>
            <a:spcBef>
              <a:spcPct val="0"/>
            </a:spcBef>
            <a:spcAft>
              <a:spcPct val="15000"/>
            </a:spcAft>
            <a:buChar char="•"/>
          </a:pPr>
          <a:r>
            <a:rPr lang="zh-CN" altLang="en-US" sz="3200" b="1" kern="1200" dirty="0">
              <a:solidFill>
                <a:srgbClr val="FFFF00"/>
              </a:solidFill>
            </a:rPr>
            <a:t>生活</a:t>
          </a:r>
        </a:p>
      </dsp:txBody>
      <dsp:txXfrm>
        <a:off x="1823339" y="141298"/>
        <a:ext cx="1285731" cy="1000125"/>
      </dsp:txXfrm>
    </dsp:sp>
    <dsp:sp modelId="{8F0950EB-BE58-4485-A8DA-C3A621303E9C}">
      <dsp:nvSpPr>
        <dsp:cNvPr id="0" name=""/>
        <dsp:cNvSpPr/>
      </dsp:nvSpPr>
      <dsp:spPr>
        <a:xfrm rot="5400000">
          <a:off x="1799453" y="2577389"/>
          <a:ext cx="1050131" cy="1195537"/>
        </a:xfrm>
        <a:prstGeom prst="bentUpArrow">
          <a:avLst>
            <a:gd name="adj1" fmla="val 32840"/>
            <a:gd name="adj2" fmla="val 25000"/>
            <a:gd name="adj3" fmla="val 35780"/>
          </a:avLst>
        </a:prstGeom>
        <a:solidFill>
          <a:schemeClr val="accent1">
            <a:tint val="50000"/>
            <a:hueOff val="539053"/>
            <a:satOff val="39490"/>
            <a:lumOff val="14511"/>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54DE431-C97E-43E8-B00D-4BF6FAE13E5A}">
      <dsp:nvSpPr>
        <dsp:cNvPr id="0" name=""/>
        <dsp:cNvSpPr/>
      </dsp:nvSpPr>
      <dsp:spPr>
        <a:xfrm>
          <a:off x="1521232" y="1413297"/>
          <a:ext cx="1767802" cy="1237404"/>
        </a:xfrm>
        <a:prstGeom prst="roundRect">
          <a:avLst>
            <a:gd name="adj" fmla="val 16670"/>
          </a:avLst>
        </a:prstGeom>
        <a:solidFill>
          <a:schemeClr val="accent3">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zh-CN" altLang="en-US" sz="2100" kern="1200" dirty="0"/>
            <a:t>打水、修田改进生产工具</a:t>
          </a:r>
        </a:p>
      </dsp:txBody>
      <dsp:txXfrm>
        <a:off x="1581648" y="1473713"/>
        <a:ext cx="1646970" cy="1116572"/>
      </dsp:txXfrm>
    </dsp:sp>
    <dsp:sp modelId="{A7645F81-4A30-43C1-8BD9-CD19EF634570}">
      <dsp:nvSpPr>
        <dsp:cNvPr id="0" name=""/>
        <dsp:cNvSpPr/>
      </dsp:nvSpPr>
      <dsp:spPr>
        <a:xfrm>
          <a:off x="3289035" y="1531312"/>
          <a:ext cx="1285731" cy="10001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ctr" anchorCtr="0">
          <a:noAutofit/>
        </a:bodyPr>
        <a:lstStyle/>
        <a:p>
          <a:pPr marL="285750" lvl="1" indent="-285750" algn="l" defTabSz="1422400">
            <a:lnSpc>
              <a:spcPct val="90000"/>
            </a:lnSpc>
            <a:spcBef>
              <a:spcPct val="0"/>
            </a:spcBef>
            <a:spcAft>
              <a:spcPct val="15000"/>
            </a:spcAft>
            <a:buChar char="•"/>
          </a:pPr>
          <a:r>
            <a:rPr lang="zh-CN" altLang="en-US" sz="3200" b="1" kern="1200" dirty="0">
              <a:solidFill>
                <a:srgbClr val="FFFF00"/>
              </a:solidFill>
              <a:latin typeface="Century Gothic" panose="020B0502020202020204"/>
              <a:ea typeface="宋体" panose="02010600030101010101" pitchFamily="2" charset="-122"/>
              <a:cs typeface="+mn-cs"/>
            </a:rPr>
            <a:t>生产</a:t>
          </a:r>
        </a:p>
      </dsp:txBody>
      <dsp:txXfrm>
        <a:off x="3289035" y="1531312"/>
        <a:ext cx="1285731" cy="1000125"/>
      </dsp:txXfrm>
    </dsp:sp>
    <dsp:sp modelId="{97A196EF-BAAD-420B-BB2D-66BF46EF586F}">
      <dsp:nvSpPr>
        <dsp:cNvPr id="0" name=""/>
        <dsp:cNvSpPr/>
      </dsp:nvSpPr>
      <dsp:spPr>
        <a:xfrm>
          <a:off x="2986929" y="2803311"/>
          <a:ext cx="1767802" cy="1237404"/>
        </a:xfrm>
        <a:prstGeom prst="roundRect">
          <a:avLst>
            <a:gd name="adj" fmla="val 16670"/>
          </a:avLst>
        </a:prstGeom>
        <a:solidFill>
          <a:schemeClr val="accent4">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zh-CN" altLang="en-US" sz="2100" kern="1200" dirty="0"/>
            <a:t>社教、夜校、宣讲</a:t>
          </a:r>
        </a:p>
      </dsp:txBody>
      <dsp:txXfrm>
        <a:off x="3047345" y="2863727"/>
        <a:ext cx="1646970" cy="1116572"/>
      </dsp:txXfrm>
    </dsp:sp>
    <dsp:sp modelId="{674431FC-52A7-4582-AB83-327D62DF88DD}">
      <dsp:nvSpPr>
        <dsp:cNvPr id="0" name=""/>
        <dsp:cNvSpPr/>
      </dsp:nvSpPr>
      <dsp:spPr>
        <a:xfrm>
          <a:off x="4754732" y="2921326"/>
          <a:ext cx="1285731" cy="10001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ctr" anchorCtr="0">
          <a:noAutofit/>
        </a:bodyPr>
        <a:lstStyle/>
        <a:p>
          <a:pPr marL="285750" lvl="1" indent="-285750" algn="l" defTabSz="1422400">
            <a:lnSpc>
              <a:spcPct val="90000"/>
            </a:lnSpc>
            <a:spcBef>
              <a:spcPct val="0"/>
            </a:spcBef>
            <a:spcAft>
              <a:spcPct val="15000"/>
            </a:spcAft>
            <a:buChar char="•"/>
          </a:pPr>
          <a:r>
            <a:rPr lang="zh-CN" altLang="en-US" sz="3200" b="1" kern="1200" dirty="0">
              <a:solidFill>
                <a:srgbClr val="FFFF00"/>
              </a:solidFill>
              <a:latin typeface="Century Gothic" panose="020B0502020202020204"/>
              <a:ea typeface="宋体" panose="02010600030101010101" pitchFamily="2" charset="-122"/>
              <a:cs typeface="+mn-cs"/>
            </a:rPr>
            <a:t>教育</a:t>
          </a:r>
        </a:p>
      </dsp:txBody>
      <dsp:txXfrm>
        <a:off x="4754732" y="2921326"/>
        <a:ext cx="1285731" cy="1000125"/>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82EAB0-61C5-1643-B95B-A1213F10FA1B}">
      <dsp:nvSpPr>
        <dsp:cNvPr id="0" name=""/>
        <dsp:cNvSpPr/>
      </dsp:nvSpPr>
      <dsp:spPr>
        <a:xfrm>
          <a:off x="3168" y="1827392"/>
          <a:ext cx="1844259" cy="737703"/>
        </a:xfrm>
        <a:prstGeom prst="chevron">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0013" tIns="33338" rIns="33338" bIns="33338" numCol="1" spcCol="1270" anchor="ctr" anchorCtr="0">
          <a:noAutofit/>
        </a:bodyPr>
        <a:lstStyle/>
        <a:p>
          <a:pPr marL="0" lvl="0" indent="0" algn="ctr" defTabSz="1111250">
            <a:lnSpc>
              <a:spcPct val="90000"/>
            </a:lnSpc>
            <a:spcBef>
              <a:spcPct val="0"/>
            </a:spcBef>
            <a:spcAft>
              <a:spcPct val="35000"/>
            </a:spcAft>
            <a:buNone/>
          </a:pPr>
          <a:r>
            <a:rPr lang="zh-CN" altLang="en-US" sz="2500" kern="1200" dirty="0"/>
            <a:t>社会化</a:t>
          </a:r>
        </a:p>
      </dsp:txBody>
      <dsp:txXfrm>
        <a:off x="372020" y="1827392"/>
        <a:ext cx="1106556" cy="737703"/>
      </dsp:txXfrm>
    </dsp:sp>
    <dsp:sp modelId="{B1497ECE-DDFA-364D-8ED0-4DBD0E5E56AF}">
      <dsp:nvSpPr>
        <dsp:cNvPr id="0" name=""/>
        <dsp:cNvSpPr/>
      </dsp:nvSpPr>
      <dsp:spPr>
        <a:xfrm>
          <a:off x="1663001" y="1827392"/>
          <a:ext cx="1844259" cy="737703"/>
        </a:xfrm>
        <a:prstGeom prst="chevron">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0013" tIns="33338" rIns="33338" bIns="33338" numCol="1" spcCol="1270" anchor="ctr" anchorCtr="0">
          <a:noAutofit/>
        </a:bodyPr>
        <a:lstStyle/>
        <a:p>
          <a:pPr marL="0" lvl="0" indent="0" algn="ctr" defTabSz="1111250">
            <a:lnSpc>
              <a:spcPct val="90000"/>
            </a:lnSpc>
            <a:spcBef>
              <a:spcPct val="0"/>
            </a:spcBef>
            <a:spcAft>
              <a:spcPct val="35000"/>
            </a:spcAft>
            <a:buNone/>
          </a:pPr>
          <a:r>
            <a:rPr lang="zh-CN" altLang="en-US" sz="2500" kern="1200" dirty="0"/>
            <a:t>法治化</a:t>
          </a:r>
        </a:p>
      </dsp:txBody>
      <dsp:txXfrm>
        <a:off x="2031853" y="1827392"/>
        <a:ext cx="1106556" cy="737703"/>
      </dsp:txXfrm>
    </dsp:sp>
    <dsp:sp modelId="{9562D23D-804F-C345-9F37-6BBEE673464E}">
      <dsp:nvSpPr>
        <dsp:cNvPr id="0" name=""/>
        <dsp:cNvSpPr/>
      </dsp:nvSpPr>
      <dsp:spPr>
        <a:xfrm>
          <a:off x="3322835" y="1827392"/>
          <a:ext cx="1844259" cy="737703"/>
        </a:xfrm>
        <a:prstGeom prst="chevron">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0013" tIns="33338" rIns="33338" bIns="33338" numCol="1" spcCol="1270" anchor="ctr" anchorCtr="0">
          <a:noAutofit/>
        </a:bodyPr>
        <a:lstStyle/>
        <a:p>
          <a:pPr marL="0" lvl="0" indent="0" algn="ctr" defTabSz="1111250">
            <a:lnSpc>
              <a:spcPct val="90000"/>
            </a:lnSpc>
            <a:spcBef>
              <a:spcPct val="0"/>
            </a:spcBef>
            <a:spcAft>
              <a:spcPct val="35000"/>
            </a:spcAft>
            <a:buNone/>
          </a:pPr>
          <a:r>
            <a:rPr lang="zh-CN" altLang="en-US" sz="2500" kern="1200" dirty="0"/>
            <a:t>智能化</a:t>
          </a:r>
        </a:p>
      </dsp:txBody>
      <dsp:txXfrm>
        <a:off x="3691687" y="1827392"/>
        <a:ext cx="1106556" cy="737703"/>
      </dsp:txXfrm>
    </dsp:sp>
    <dsp:sp modelId="{0C4F42C1-B435-5441-9CA4-1065C9DA2D3D}">
      <dsp:nvSpPr>
        <dsp:cNvPr id="0" name=""/>
        <dsp:cNvSpPr/>
      </dsp:nvSpPr>
      <dsp:spPr>
        <a:xfrm>
          <a:off x="4982668" y="1827392"/>
          <a:ext cx="1844259" cy="737703"/>
        </a:xfrm>
        <a:prstGeom prst="chevron">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0013" tIns="33338" rIns="33338" bIns="33338" numCol="1" spcCol="1270" anchor="ctr" anchorCtr="0">
          <a:noAutofit/>
        </a:bodyPr>
        <a:lstStyle/>
        <a:p>
          <a:pPr marL="0" lvl="0" indent="0" algn="ctr" defTabSz="1111250">
            <a:lnSpc>
              <a:spcPct val="90000"/>
            </a:lnSpc>
            <a:spcBef>
              <a:spcPct val="0"/>
            </a:spcBef>
            <a:spcAft>
              <a:spcPct val="35000"/>
            </a:spcAft>
            <a:buNone/>
          </a:pPr>
          <a:r>
            <a:rPr lang="zh-CN" altLang="en-US" sz="2500" kern="1200" dirty="0"/>
            <a:t>专业化</a:t>
          </a:r>
        </a:p>
      </dsp:txBody>
      <dsp:txXfrm>
        <a:off x="5351520" y="1827392"/>
        <a:ext cx="1106556" cy="737703"/>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9C092A4-CE88-497F-AC0F-B80F4627D633}">
      <dsp:nvSpPr>
        <dsp:cNvPr id="0" name=""/>
        <dsp:cNvSpPr/>
      </dsp:nvSpPr>
      <dsp:spPr>
        <a:xfrm>
          <a:off x="0" y="56511"/>
          <a:ext cx="8191746" cy="503100"/>
        </a:xfrm>
        <a:prstGeom prst="roundRect">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zh-CN" sz="2000" b="0" i="0" kern="1200">
              <a:solidFill>
                <a:schemeClr val="bg1"/>
              </a:solidFill>
            </a:rPr>
            <a:t>加强预防和化解社会矛盾机制建设：</a:t>
          </a:r>
          <a:endParaRPr lang="zh-CN" sz="2000" kern="1200">
            <a:solidFill>
              <a:schemeClr val="bg1"/>
            </a:solidFill>
          </a:endParaRPr>
        </a:p>
      </dsp:txBody>
      <dsp:txXfrm>
        <a:off x="24559" y="81070"/>
        <a:ext cx="8142628" cy="453982"/>
      </dsp:txXfrm>
    </dsp:sp>
    <dsp:sp modelId="{58AC3541-1ABA-4A68-B176-E587868DA055}">
      <dsp:nvSpPr>
        <dsp:cNvPr id="0" name=""/>
        <dsp:cNvSpPr/>
      </dsp:nvSpPr>
      <dsp:spPr>
        <a:xfrm>
          <a:off x="0" y="617211"/>
          <a:ext cx="8191746" cy="503100"/>
        </a:xfrm>
        <a:prstGeom prst="roundRect">
          <a:avLst/>
        </a:prstGeom>
        <a:solidFill>
          <a:schemeClr val="accent2">
            <a:hueOff val="193545"/>
            <a:satOff val="-947"/>
            <a:lumOff val="532"/>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zh-CN" sz="2000" b="0" i="0" kern="1200" dirty="0">
              <a:solidFill>
                <a:schemeClr val="bg1"/>
              </a:solidFill>
            </a:rPr>
            <a:t>（</a:t>
          </a:r>
          <a:r>
            <a:rPr lang="en-US" sz="2000" b="0" i="0" kern="1200" dirty="0">
              <a:solidFill>
                <a:schemeClr val="bg1"/>
              </a:solidFill>
            </a:rPr>
            <a:t>1</a:t>
          </a:r>
          <a:r>
            <a:rPr lang="zh-CN" sz="2000" b="0" i="0" kern="1200" dirty="0">
              <a:solidFill>
                <a:schemeClr val="bg1"/>
              </a:solidFill>
            </a:rPr>
            <a:t>）社会矛盾排查预警机制：早发现、早预防、早处置；</a:t>
          </a:r>
          <a:endParaRPr lang="zh-CN" sz="2000" kern="1200" dirty="0">
            <a:solidFill>
              <a:schemeClr val="bg1"/>
            </a:solidFill>
          </a:endParaRPr>
        </a:p>
      </dsp:txBody>
      <dsp:txXfrm>
        <a:off x="24559" y="641770"/>
        <a:ext cx="8142628" cy="453982"/>
      </dsp:txXfrm>
    </dsp:sp>
    <dsp:sp modelId="{5DD2B416-57C4-42CC-9D9E-74CCDC265027}">
      <dsp:nvSpPr>
        <dsp:cNvPr id="0" name=""/>
        <dsp:cNvSpPr/>
      </dsp:nvSpPr>
      <dsp:spPr>
        <a:xfrm>
          <a:off x="0" y="1177911"/>
          <a:ext cx="8191746" cy="503100"/>
        </a:xfrm>
        <a:prstGeom prst="roundRect">
          <a:avLst/>
        </a:prstGeom>
        <a:solidFill>
          <a:schemeClr val="accent2">
            <a:hueOff val="387090"/>
            <a:satOff val="-1895"/>
            <a:lumOff val="1064"/>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zh-CN" sz="2000" b="0" i="0" kern="1200" dirty="0">
              <a:solidFill>
                <a:schemeClr val="bg1"/>
              </a:solidFill>
            </a:rPr>
            <a:t>（</a:t>
          </a:r>
          <a:r>
            <a:rPr lang="en-US" sz="2000" b="0" i="0" kern="1200" dirty="0">
              <a:solidFill>
                <a:schemeClr val="bg1"/>
              </a:solidFill>
            </a:rPr>
            <a:t>2</a:t>
          </a:r>
          <a:r>
            <a:rPr lang="zh-CN" sz="2000" b="0" i="0" kern="1200" dirty="0">
              <a:solidFill>
                <a:schemeClr val="bg1"/>
              </a:solidFill>
            </a:rPr>
            <a:t>）重大决策社会稳定风险评估机制：源头上预防和减少矛盾；</a:t>
          </a:r>
          <a:endParaRPr lang="zh-CN" sz="2000" kern="1200" dirty="0">
            <a:solidFill>
              <a:schemeClr val="bg1"/>
            </a:solidFill>
          </a:endParaRPr>
        </a:p>
      </dsp:txBody>
      <dsp:txXfrm>
        <a:off x="24559" y="1202470"/>
        <a:ext cx="8142628" cy="453982"/>
      </dsp:txXfrm>
    </dsp:sp>
    <dsp:sp modelId="{77C3D596-030C-4EF8-836C-5DE66AF96C50}">
      <dsp:nvSpPr>
        <dsp:cNvPr id="0" name=""/>
        <dsp:cNvSpPr/>
      </dsp:nvSpPr>
      <dsp:spPr>
        <a:xfrm>
          <a:off x="0" y="1738611"/>
          <a:ext cx="8191746" cy="503100"/>
        </a:xfrm>
        <a:prstGeom prst="roundRect">
          <a:avLst/>
        </a:prstGeom>
        <a:solidFill>
          <a:schemeClr val="accent2">
            <a:hueOff val="580635"/>
            <a:satOff val="-2842"/>
            <a:lumOff val="1596"/>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zh-CN" sz="2000" b="0" i="0" kern="1200">
              <a:solidFill>
                <a:schemeClr val="bg1"/>
              </a:solidFill>
            </a:rPr>
            <a:t>（</a:t>
          </a:r>
          <a:r>
            <a:rPr lang="en-US" sz="2000" b="0" i="0" kern="1200">
              <a:solidFill>
                <a:schemeClr val="bg1"/>
              </a:solidFill>
            </a:rPr>
            <a:t>3</a:t>
          </a:r>
          <a:r>
            <a:rPr lang="zh-CN" sz="2000" b="0" i="0" kern="1200">
              <a:solidFill>
                <a:schemeClr val="bg1"/>
              </a:solidFill>
            </a:rPr>
            <a:t>）完善矛盾纠纷多元化解机制</a:t>
          </a:r>
          <a:endParaRPr lang="zh-CN" sz="2000" kern="1200">
            <a:solidFill>
              <a:schemeClr val="bg1"/>
            </a:solidFill>
          </a:endParaRPr>
        </a:p>
      </dsp:txBody>
      <dsp:txXfrm>
        <a:off x="24559" y="1763170"/>
        <a:ext cx="8142628" cy="453982"/>
      </dsp:txXfrm>
    </dsp:sp>
    <dsp:sp modelId="{ABB44A04-1E79-4E56-B1BA-347BB3BBA27E}">
      <dsp:nvSpPr>
        <dsp:cNvPr id="0" name=""/>
        <dsp:cNvSpPr/>
      </dsp:nvSpPr>
      <dsp:spPr>
        <a:xfrm>
          <a:off x="0" y="2299311"/>
          <a:ext cx="8191746" cy="503100"/>
        </a:xfrm>
        <a:prstGeom prst="roundRect">
          <a:avLst/>
        </a:prstGeom>
        <a:solidFill>
          <a:schemeClr val="accent2">
            <a:hueOff val="774179"/>
            <a:satOff val="-3790"/>
            <a:lumOff val="2129"/>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b="0" i="0" kern="1200">
              <a:solidFill>
                <a:schemeClr val="bg1"/>
              </a:solidFill>
            </a:rPr>
            <a:t>2. </a:t>
          </a:r>
          <a:r>
            <a:rPr lang="zh-CN" sz="2000" b="0" i="0" kern="1200">
              <a:solidFill>
                <a:schemeClr val="bg1"/>
              </a:solidFill>
            </a:rPr>
            <a:t>健全公共安全体系，加快社会治安防控体系建设。</a:t>
          </a:r>
          <a:endParaRPr lang="zh-CN" sz="2000" kern="1200">
            <a:solidFill>
              <a:schemeClr val="bg1"/>
            </a:solidFill>
          </a:endParaRPr>
        </a:p>
      </dsp:txBody>
      <dsp:txXfrm>
        <a:off x="24559" y="2323870"/>
        <a:ext cx="8142628" cy="453982"/>
      </dsp:txXfrm>
    </dsp:sp>
    <dsp:sp modelId="{8C3297FC-4938-429F-83DE-FC067795B79D}">
      <dsp:nvSpPr>
        <dsp:cNvPr id="0" name=""/>
        <dsp:cNvSpPr/>
      </dsp:nvSpPr>
      <dsp:spPr>
        <a:xfrm>
          <a:off x="0" y="2860011"/>
          <a:ext cx="8191746" cy="503100"/>
        </a:xfrm>
        <a:prstGeom prst="roundRect">
          <a:avLst/>
        </a:prstGeom>
        <a:solidFill>
          <a:schemeClr val="accent2">
            <a:hueOff val="967724"/>
            <a:satOff val="-4737"/>
            <a:lumOff val="2661"/>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zh-CN" sz="2000" b="0" i="0" kern="1200">
              <a:solidFill>
                <a:schemeClr val="bg1"/>
              </a:solidFill>
            </a:rPr>
            <a:t>（</a:t>
          </a:r>
          <a:r>
            <a:rPr lang="en-US" sz="2000" b="0" i="0" kern="1200">
              <a:solidFill>
                <a:schemeClr val="bg1"/>
              </a:solidFill>
            </a:rPr>
            <a:t>1</a:t>
          </a:r>
          <a:r>
            <a:rPr lang="zh-CN" sz="2000" b="0" i="0" kern="1200">
              <a:solidFill>
                <a:schemeClr val="bg1"/>
              </a:solidFill>
            </a:rPr>
            <a:t>）坚决遏制重特大安全事故；</a:t>
          </a:r>
          <a:endParaRPr lang="zh-CN" sz="2000" kern="1200">
            <a:solidFill>
              <a:schemeClr val="bg1"/>
            </a:solidFill>
          </a:endParaRPr>
        </a:p>
      </dsp:txBody>
      <dsp:txXfrm>
        <a:off x="24559" y="2884570"/>
        <a:ext cx="8142628" cy="453982"/>
      </dsp:txXfrm>
    </dsp:sp>
    <dsp:sp modelId="{166D3C8B-8105-4A69-AFDF-A53B6F3CDA01}">
      <dsp:nvSpPr>
        <dsp:cNvPr id="0" name=""/>
        <dsp:cNvSpPr/>
      </dsp:nvSpPr>
      <dsp:spPr>
        <a:xfrm>
          <a:off x="0" y="3420711"/>
          <a:ext cx="8191746" cy="503100"/>
        </a:xfrm>
        <a:prstGeom prst="roundRect">
          <a:avLst/>
        </a:prstGeom>
        <a:solidFill>
          <a:schemeClr val="accent2">
            <a:hueOff val="1161269"/>
            <a:satOff val="-5685"/>
            <a:lumOff val="3193"/>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zh-CN" sz="2000" b="0" i="0" kern="1200">
              <a:solidFill>
                <a:schemeClr val="bg1"/>
              </a:solidFill>
            </a:rPr>
            <a:t>（</a:t>
          </a:r>
          <a:r>
            <a:rPr lang="en-US" sz="2000" b="0" i="0" kern="1200">
              <a:solidFill>
                <a:schemeClr val="bg1"/>
              </a:solidFill>
            </a:rPr>
            <a:t>2</a:t>
          </a:r>
          <a:r>
            <a:rPr lang="zh-CN" sz="2000" b="0" i="0" kern="1200">
              <a:solidFill>
                <a:schemeClr val="bg1"/>
              </a:solidFill>
            </a:rPr>
            <a:t>）提升防灾减灾救灾能力；</a:t>
          </a:r>
          <a:endParaRPr lang="zh-CN" sz="2000" kern="1200">
            <a:solidFill>
              <a:schemeClr val="bg1"/>
            </a:solidFill>
          </a:endParaRPr>
        </a:p>
      </dsp:txBody>
      <dsp:txXfrm>
        <a:off x="24559" y="3445270"/>
        <a:ext cx="8142628" cy="453982"/>
      </dsp:txXfrm>
    </dsp:sp>
    <dsp:sp modelId="{EA074415-E188-4E29-8B1A-3A6934A88E6C}">
      <dsp:nvSpPr>
        <dsp:cNvPr id="0" name=""/>
        <dsp:cNvSpPr/>
      </dsp:nvSpPr>
      <dsp:spPr>
        <a:xfrm>
          <a:off x="0" y="3981411"/>
          <a:ext cx="8191746" cy="503100"/>
        </a:xfrm>
        <a:prstGeom prst="roundRect">
          <a:avLst/>
        </a:prstGeom>
        <a:solidFill>
          <a:schemeClr val="accent2">
            <a:hueOff val="1354814"/>
            <a:satOff val="-6632"/>
            <a:lumOff val="3725"/>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kumimoji="1" lang="zh-CN" sz="2000" b="0" i="0" kern="1200">
              <a:solidFill>
                <a:schemeClr val="bg1"/>
              </a:solidFill>
            </a:rPr>
            <a:t>（</a:t>
          </a:r>
          <a:r>
            <a:rPr kumimoji="1" lang="en-US" sz="2000" b="0" i="0" kern="1200">
              <a:solidFill>
                <a:schemeClr val="bg1"/>
              </a:solidFill>
            </a:rPr>
            <a:t>3</a:t>
          </a:r>
          <a:r>
            <a:rPr kumimoji="1" lang="zh-CN" sz="2000" b="0" i="0" kern="1200">
              <a:solidFill>
                <a:schemeClr val="bg1"/>
              </a:solidFill>
            </a:rPr>
            <a:t>）加快建设社会防控体系：治安网络、防控网络</a:t>
          </a:r>
          <a:endParaRPr lang="zh-CN" sz="2000" kern="1200">
            <a:solidFill>
              <a:schemeClr val="bg1"/>
            </a:solidFill>
          </a:endParaRPr>
        </a:p>
      </dsp:txBody>
      <dsp:txXfrm>
        <a:off x="24559" y="4005970"/>
        <a:ext cx="8142628" cy="45398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D19CE9-1617-4C18-B8BA-17C80096C7BA}">
      <dsp:nvSpPr>
        <dsp:cNvPr id="0" name=""/>
        <dsp:cNvSpPr/>
      </dsp:nvSpPr>
      <dsp:spPr>
        <a:xfrm>
          <a:off x="-5548805" y="-849512"/>
          <a:ext cx="6606657" cy="6606657"/>
        </a:xfrm>
        <a:prstGeom prst="blockArc">
          <a:avLst>
            <a:gd name="adj1" fmla="val 18900000"/>
            <a:gd name="adj2" fmla="val 2700000"/>
            <a:gd name="adj3" fmla="val 327"/>
          </a:avLst>
        </a:prstGeom>
        <a:noFill/>
        <a:ln w="19050" cap="rnd"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F11CD84-D9E8-4063-8958-BBD1E5CF816B}">
      <dsp:nvSpPr>
        <dsp:cNvPr id="0" name=""/>
        <dsp:cNvSpPr/>
      </dsp:nvSpPr>
      <dsp:spPr>
        <a:xfrm>
          <a:off x="394278" y="258435"/>
          <a:ext cx="7026538" cy="516675"/>
        </a:xfrm>
        <a:prstGeom prst="rect">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0111" tIns="63500" rIns="63500" bIns="63500" numCol="1" spcCol="1270" anchor="ctr" anchorCtr="0">
          <a:noAutofit/>
        </a:bodyPr>
        <a:lstStyle/>
        <a:p>
          <a:pPr marL="0" lvl="0" indent="0" algn="l" defTabSz="1111250">
            <a:lnSpc>
              <a:spcPct val="90000"/>
            </a:lnSpc>
            <a:spcBef>
              <a:spcPct val="0"/>
            </a:spcBef>
            <a:spcAft>
              <a:spcPct val="35000"/>
            </a:spcAft>
            <a:buNone/>
          </a:pPr>
          <a:r>
            <a:rPr lang="zh-CN" altLang="en-US" sz="2500" kern="1200" dirty="0"/>
            <a:t>建设社会文明、促进社会和谐的理论</a:t>
          </a:r>
        </a:p>
      </dsp:txBody>
      <dsp:txXfrm>
        <a:off x="394278" y="258435"/>
        <a:ext cx="7026538" cy="516675"/>
      </dsp:txXfrm>
    </dsp:sp>
    <dsp:sp modelId="{AC29A9FD-ED97-43A1-9AD2-591A6631C606}">
      <dsp:nvSpPr>
        <dsp:cNvPr id="0" name=""/>
        <dsp:cNvSpPr/>
      </dsp:nvSpPr>
      <dsp:spPr>
        <a:xfrm>
          <a:off x="71356" y="193851"/>
          <a:ext cx="645844" cy="645844"/>
        </a:xfrm>
        <a:prstGeom prst="ellipse">
          <a:avLst/>
        </a:prstGeom>
        <a:solidFill>
          <a:schemeClr val="lt1">
            <a:hueOff val="0"/>
            <a:satOff val="0"/>
            <a:lumOff val="0"/>
            <a:alphaOff val="0"/>
          </a:schemeClr>
        </a:solidFill>
        <a:ln w="19050"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76ED144-4C67-421C-809F-A65BA1A563D9}">
      <dsp:nvSpPr>
        <dsp:cNvPr id="0" name=""/>
        <dsp:cNvSpPr/>
      </dsp:nvSpPr>
      <dsp:spPr>
        <a:xfrm>
          <a:off x="819279" y="1033350"/>
          <a:ext cx="6601537" cy="516675"/>
        </a:xfrm>
        <a:prstGeom prst="rect">
          <a:avLst/>
        </a:prstGeom>
        <a:solidFill>
          <a:schemeClr val="accent3">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0111" tIns="63500" rIns="63500" bIns="63500" numCol="1" spcCol="1270" anchor="ctr" anchorCtr="0">
          <a:noAutofit/>
        </a:bodyPr>
        <a:lstStyle/>
        <a:p>
          <a:pPr marL="0" lvl="0" indent="0" algn="l" defTabSz="1111250">
            <a:lnSpc>
              <a:spcPct val="90000"/>
            </a:lnSpc>
            <a:spcBef>
              <a:spcPct val="0"/>
            </a:spcBef>
            <a:spcAft>
              <a:spcPct val="35000"/>
            </a:spcAft>
            <a:buNone/>
          </a:pPr>
          <a:r>
            <a:rPr lang="zh-CN" altLang="en-US" sz="2500" kern="1200" dirty="0"/>
            <a:t>在发展中保障和改善民生的理论</a:t>
          </a:r>
        </a:p>
      </dsp:txBody>
      <dsp:txXfrm>
        <a:off x="819279" y="1033350"/>
        <a:ext cx="6601537" cy="516675"/>
      </dsp:txXfrm>
    </dsp:sp>
    <dsp:sp modelId="{4719C99B-0B29-4384-98D8-0F6E3738A108}">
      <dsp:nvSpPr>
        <dsp:cNvPr id="0" name=""/>
        <dsp:cNvSpPr/>
      </dsp:nvSpPr>
      <dsp:spPr>
        <a:xfrm>
          <a:off x="496357" y="968766"/>
          <a:ext cx="645844" cy="645844"/>
        </a:xfrm>
        <a:prstGeom prst="ellipse">
          <a:avLst/>
        </a:prstGeom>
        <a:solidFill>
          <a:schemeClr val="lt1">
            <a:hueOff val="0"/>
            <a:satOff val="0"/>
            <a:lumOff val="0"/>
            <a:alphaOff val="0"/>
          </a:schemeClr>
        </a:solidFill>
        <a:ln w="19050" cap="rnd"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B03399A-F457-403A-9F74-41803E07A373}">
      <dsp:nvSpPr>
        <dsp:cNvPr id="0" name=""/>
        <dsp:cNvSpPr/>
      </dsp:nvSpPr>
      <dsp:spPr>
        <a:xfrm>
          <a:off x="1013622" y="1808266"/>
          <a:ext cx="6407195" cy="516675"/>
        </a:xfrm>
        <a:prstGeom prst="rect">
          <a:avLst/>
        </a:prstGeom>
        <a:solidFill>
          <a:schemeClr val="accent4">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0111" tIns="63500" rIns="63500" bIns="63500" numCol="1" spcCol="1270" anchor="ctr" anchorCtr="0">
          <a:noAutofit/>
        </a:bodyPr>
        <a:lstStyle/>
        <a:p>
          <a:pPr marL="0" lvl="0" indent="0" algn="l" defTabSz="1111250">
            <a:lnSpc>
              <a:spcPct val="90000"/>
            </a:lnSpc>
            <a:spcBef>
              <a:spcPct val="0"/>
            </a:spcBef>
            <a:spcAft>
              <a:spcPct val="35000"/>
            </a:spcAft>
            <a:buNone/>
          </a:pPr>
          <a:r>
            <a:rPr lang="zh-CN" altLang="en-US" sz="2500" kern="1200" dirty="0"/>
            <a:t>促进社会公平正义的理论</a:t>
          </a:r>
        </a:p>
      </dsp:txBody>
      <dsp:txXfrm>
        <a:off x="1013622" y="1808266"/>
        <a:ext cx="6407195" cy="516675"/>
      </dsp:txXfrm>
    </dsp:sp>
    <dsp:sp modelId="{3FF03790-DF7A-4201-B45C-A66E59FC0063}">
      <dsp:nvSpPr>
        <dsp:cNvPr id="0" name=""/>
        <dsp:cNvSpPr/>
      </dsp:nvSpPr>
      <dsp:spPr>
        <a:xfrm>
          <a:off x="690699" y="1743681"/>
          <a:ext cx="645844" cy="645844"/>
        </a:xfrm>
        <a:prstGeom prst="ellipse">
          <a:avLst/>
        </a:prstGeom>
        <a:solidFill>
          <a:schemeClr val="lt1">
            <a:hueOff val="0"/>
            <a:satOff val="0"/>
            <a:lumOff val="0"/>
            <a:alphaOff val="0"/>
          </a:schemeClr>
        </a:solidFill>
        <a:ln w="19050" cap="rnd"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197651-FE7E-42EE-8B8B-9E488B97DB30}">
      <dsp:nvSpPr>
        <dsp:cNvPr id="0" name=""/>
        <dsp:cNvSpPr/>
      </dsp:nvSpPr>
      <dsp:spPr>
        <a:xfrm>
          <a:off x="1013622" y="2582690"/>
          <a:ext cx="6407195" cy="516675"/>
        </a:xfrm>
        <a:prstGeom prst="rect">
          <a:avLst/>
        </a:prstGeom>
        <a:solidFill>
          <a:schemeClr val="accent5">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0111" tIns="63500" rIns="63500" bIns="63500" numCol="1" spcCol="1270" anchor="ctr" anchorCtr="0">
          <a:noAutofit/>
        </a:bodyPr>
        <a:lstStyle/>
        <a:p>
          <a:pPr marL="0" lvl="0" indent="0" algn="l" defTabSz="1111250">
            <a:lnSpc>
              <a:spcPct val="90000"/>
            </a:lnSpc>
            <a:spcBef>
              <a:spcPct val="0"/>
            </a:spcBef>
            <a:spcAft>
              <a:spcPct val="35000"/>
            </a:spcAft>
            <a:buNone/>
          </a:pPr>
          <a:r>
            <a:rPr lang="zh-CN" altLang="en-US" sz="2500" kern="1200" dirty="0"/>
            <a:t>精准扶贫的理论</a:t>
          </a:r>
        </a:p>
      </dsp:txBody>
      <dsp:txXfrm>
        <a:off x="1013622" y="2582690"/>
        <a:ext cx="6407195" cy="516675"/>
      </dsp:txXfrm>
    </dsp:sp>
    <dsp:sp modelId="{6CDC6E0E-6F75-4458-A269-903C37E30394}">
      <dsp:nvSpPr>
        <dsp:cNvPr id="0" name=""/>
        <dsp:cNvSpPr/>
      </dsp:nvSpPr>
      <dsp:spPr>
        <a:xfrm>
          <a:off x="690699" y="2518105"/>
          <a:ext cx="645844" cy="645844"/>
        </a:xfrm>
        <a:prstGeom prst="ellipse">
          <a:avLst/>
        </a:prstGeom>
        <a:solidFill>
          <a:schemeClr val="lt1">
            <a:hueOff val="0"/>
            <a:satOff val="0"/>
            <a:lumOff val="0"/>
            <a:alphaOff val="0"/>
          </a:schemeClr>
        </a:solidFill>
        <a:ln w="19050" cap="rnd"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485BC24-7514-4A2D-9740-34DAD6BD2960}">
      <dsp:nvSpPr>
        <dsp:cNvPr id="0" name=""/>
        <dsp:cNvSpPr/>
      </dsp:nvSpPr>
      <dsp:spPr>
        <a:xfrm>
          <a:off x="819279" y="3357605"/>
          <a:ext cx="6601537" cy="516675"/>
        </a:xfrm>
        <a:prstGeom prst="rect">
          <a:avLst/>
        </a:prstGeom>
        <a:solidFill>
          <a:schemeClr val="accent6">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0111" tIns="63500" rIns="63500" bIns="63500" numCol="1" spcCol="1270" anchor="ctr" anchorCtr="0">
          <a:noAutofit/>
        </a:bodyPr>
        <a:lstStyle/>
        <a:p>
          <a:pPr marL="0" lvl="0" indent="0" algn="l" defTabSz="1111250">
            <a:lnSpc>
              <a:spcPct val="90000"/>
            </a:lnSpc>
            <a:spcBef>
              <a:spcPct val="0"/>
            </a:spcBef>
            <a:spcAft>
              <a:spcPct val="35000"/>
            </a:spcAft>
            <a:buNone/>
          </a:pPr>
          <a:r>
            <a:rPr lang="zh-CN" altLang="en-US" sz="2500" kern="1200" dirty="0"/>
            <a:t>加强和创新社会治理的理论</a:t>
          </a:r>
        </a:p>
      </dsp:txBody>
      <dsp:txXfrm>
        <a:off x="819279" y="3357605"/>
        <a:ext cx="6601537" cy="516675"/>
      </dsp:txXfrm>
    </dsp:sp>
    <dsp:sp modelId="{B688CF77-C643-455A-89AF-62C464F045DC}">
      <dsp:nvSpPr>
        <dsp:cNvPr id="0" name=""/>
        <dsp:cNvSpPr/>
      </dsp:nvSpPr>
      <dsp:spPr>
        <a:xfrm>
          <a:off x="496357" y="3293021"/>
          <a:ext cx="645844" cy="645844"/>
        </a:xfrm>
        <a:prstGeom prst="ellipse">
          <a:avLst/>
        </a:prstGeom>
        <a:solidFill>
          <a:schemeClr val="lt1">
            <a:hueOff val="0"/>
            <a:satOff val="0"/>
            <a:lumOff val="0"/>
            <a:alphaOff val="0"/>
          </a:schemeClr>
        </a:solidFill>
        <a:ln w="19050" cap="rnd"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667DE78-FF49-491A-84A4-32A83053623C}">
      <dsp:nvSpPr>
        <dsp:cNvPr id="0" name=""/>
        <dsp:cNvSpPr/>
      </dsp:nvSpPr>
      <dsp:spPr>
        <a:xfrm>
          <a:off x="394278" y="4132520"/>
          <a:ext cx="7026538" cy="516675"/>
        </a:xfrm>
        <a:prstGeom prst="rect">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0111" tIns="63500" rIns="63500" bIns="63500" numCol="1" spcCol="1270" anchor="ctr" anchorCtr="0">
          <a:noAutofit/>
        </a:bodyPr>
        <a:lstStyle/>
        <a:p>
          <a:pPr marL="0" lvl="0" indent="0" algn="l" defTabSz="1111250">
            <a:lnSpc>
              <a:spcPct val="90000"/>
            </a:lnSpc>
            <a:spcBef>
              <a:spcPct val="0"/>
            </a:spcBef>
            <a:spcAft>
              <a:spcPct val="35000"/>
            </a:spcAft>
            <a:buNone/>
          </a:pPr>
          <a:r>
            <a:rPr lang="zh-CN" altLang="en-US" sz="2500" kern="1200" dirty="0"/>
            <a:t>坚持总体国家安全观的理论</a:t>
          </a:r>
        </a:p>
      </dsp:txBody>
      <dsp:txXfrm>
        <a:off x="394278" y="4132520"/>
        <a:ext cx="7026538" cy="516675"/>
      </dsp:txXfrm>
    </dsp:sp>
    <dsp:sp modelId="{9043AA6A-85D4-497E-BB53-360626328028}">
      <dsp:nvSpPr>
        <dsp:cNvPr id="0" name=""/>
        <dsp:cNvSpPr/>
      </dsp:nvSpPr>
      <dsp:spPr>
        <a:xfrm>
          <a:off x="71356" y="4067936"/>
          <a:ext cx="645844" cy="645844"/>
        </a:xfrm>
        <a:prstGeom prst="ellipse">
          <a:avLst/>
        </a:prstGeom>
        <a:solidFill>
          <a:schemeClr val="lt1">
            <a:hueOff val="0"/>
            <a:satOff val="0"/>
            <a:lumOff val="0"/>
            <a:alphaOff val="0"/>
          </a:schemeClr>
        </a:solidFill>
        <a:ln w="19050"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7505D4-D295-4713-AF50-B0762DD6D7D5}">
      <dsp:nvSpPr>
        <dsp:cNvPr id="0" name=""/>
        <dsp:cNvSpPr/>
      </dsp:nvSpPr>
      <dsp:spPr>
        <a:xfrm>
          <a:off x="0" y="90256"/>
          <a:ext cx="7183634" cy="50310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b="0" i="0" kern="1200"/>
            <a:t>3</a:t>
          </a:r>
          <a:r>
            <a:rPr lang="zh-CN" sz="2000" b="0" i="0" kern="1200"/>
            <a:t>、加强社会心理服务体系建设：</a:t>
          </a:r>
          <a:endParaRPr lang="zh-CN" sz="2000" kern="1200"/>
        </a:p>
      </dsp:txBody>
      <dsp:txXfrm>
        <a:off x="24559" y="114815"/>
        <a:ext cx="7134516" cy="453982"/>
      </dsp:txXfrm>
    </dsp:sp>
    <dsp:sp modelId="{DE721ACF-22EC-4D21-A7F9-E9E6A80DDD9E}">
      <dsp:nvSpPr>
        <dsp:cNvPr id="0" name=""/>
        <dsp:cNvSpPr/>
      </dsp:nvSpPr>
      <dsp:spPr>
        <a:xfrm>
          <a:off x="0" y="650956"/>
          <a:ext cx="7183634" cy="50310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zh-CN" sz="2000" b="0" i="0" kern="1200"/>
            <a:t>（</a:t>
          </a:r>
          <a:r>
            <a:rPr lang="en-US" sz="2000" b="0" i="0" kern="1200"/>
            <a:t>1</a:t>
          </a:r>
          <a:r>
            <a:rPr lang="zh-CN" sz="2000" b="0" i="0" kern="1200"/>
            <a:t>）公民道德建设；</a:t>
          </a:r>
          <a:endParaRPr lang="zh-CN" sz="2000" kern="1200"/>
        </a:p>
      </dsp:txBody>
      <dsp:txXfrm>
        <a:off x="24559" y="675515"/>
        <a:ext cx="7134516" cy="453982"/>
      </dsp:txXfrm>
    </dsp:sp>
    <dsp:sp modelId="{F4A09BB6-A44C-4707-8DA1-B59182802584}">
      <dsp:nvSpPr>
        <dsp:cNvPr id="0" name=""/>
        <dsp:cNvSpPr/>
      </dsp:nvSpPr>
      <dsp:spPr>
        <a:xfrm>
          <a:off x="0" y="1211656"/>
          <a:ext cx="7183634" cy="50310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zh-CN" sz="2000" b="0" i="0" kern="1200"/>
            <a:t>（</a:t>
          </a:r>
          <a:r>
            <a:rPr lang="en-US" sz="2000" b="0" i="0" kern="1200"/>
            <a:t>2</a:t>
          </a:r>
          <a:r>
            <a:rPr lang="zh-CN" sz="2000" b="0" i="0" kern="1200"/>
            <a:t>）社会心理服务体系；</a:t>
          </a:r>
          <a:endParaRPr lang="zh-CN" sz="2000" kern="1200"/>
        </a:p>
      </dsp:txBody>
      <dsp:txXfrm>
        <a:off x="24559" y="1236215"/>
        <a:ext cx="7134516" cy="453982"/>
      </dsp:txXfrm>
    </dsp:sp>
    <dsp:sp modelId="{ED529E6C-0A93-46CB-BD55-416CF6445FFA}">
      <dsp:nvSpPr>
        <dsp:cNvPr id="0" name=""/>
        <dsp:cNvSpPr/>
      </dsp:nvSpPr>
      <dsp:spPr>
        <a:xfrm>
          <a:off x="0" y="1772356"/>
          <a:ext cx="7183634" cy="50310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zh-CN" sz="2000" b="0" i="0" kern="1200"/>
            <a:t>（</a:t>
          </a:r>
          <a:r>
            <a:rPr lang="en-US" sz="2000" b="0" i="0" kern="1200"/>
            <a:t>3</a:t>
          </a:r>
          <a:r>
            <a:rPr lang="zh-CN" sz="2000" b="0" i="0" kern="1200"/>
            <a:t>）思想政治建设。</a:t>
          </a:r>
          <a:endParaRPr lang="zh-CN" sz="2000" kern="1200"/>
        </a:p>
      </dsp:txBody>
      <dsp:txXfrm>
        <a:off x="24559" y="1796915"/>
        <a:ext cx="7134516" cy="453982"/>
      </dsp:txXfrm>
    </dsp:sp>
    <dsp:sp modelId="{20AD7A2C-6C06-44AB-8C1F-92D61CC7C6E1}">
      <dsp:nvSpPr>
        <dsp:cNvPr id="0" name=""/>
        <dsp:cNvSpPr/>
      </dsp:nvSpPr>
      <dsp:spPr>
        <a:xfrm>
          <a:off x="0" y="2333056"/>
          <a:ext cx="7183634" cy="50310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b="0" i="0" kern="1200"/>
            <a:t>4</a:t>
          </a:r>
          <a:r>
            <a:rPr lang="zh-CN" sz="2000" b="0" i="0" kern="1200"/>
            <a:t>、加强社区治理体系建设：</a:t>
          </a:r>
          <a:endParaRPr lang="zh-CN" sz="2000" kern="1200"/>
        </a:p>
      </dsp:txBody>
      <dsp:txXfrm>
        <a:off x="24559" y="2357615"/>
        <a:ext cx="7134516" cy="453982"/>
      </dsp:txXfrm>
    </dsp:sp>
    <dsp:sp modelId="{0E4F9687-4395-4659-AB18-FAF02FB71960}">
      <dsp:nvSpPr>
        <dsp:cNvPr id="0" name=""/>
        <dsp:cNvSpPr/>
      </dsp:nvSpPr>
      <dsp:spPr>
        <a:xfrm>
          <a:off x="0" y="2893756"/>
          <a:ext cx="7183634" cy="50310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zh-CN" sz="2000" b="0" i="0" kern="1200"/>
            <a:t>（</a:t>
          </a:r>
          <a:r>
            <a:rPr lang="en-US" sz="2000" b="0" i="0" kern="1200"/>
            <a:t>1</a:t>
          </a:r>
          <a:r>
            <a:rPr lang="zh-CN" sz="2000" b="0" i="0" kern="1200"/>
            <a:t>）推动社会治理重心向基层下移：最后一公里，街长。</a:t>
          </a:r>
          <a:endParaRPr lang="zh-CN" sz="2000" kern="1200"/>
        </a:p>
      </dsp:txBody>
      <dsp:txXfrm>
        <a:off x="24559" y="2918315"/>
        <a:ext cx="7134516" cy="453982"/>
      </dsp:txXfrm>
    </dsp:sp>
    <dsp:sp modelId="{B449883C-C775-4937-A691-4F3C5F323BE3}">
      <dsp:nvSpPr>
        <dsp:cNvPr id="0" name=""/>
        <dsp:cNvSpPr/>
      </dsp:nvSpPr>
      <dsp:spPr>
        <a:xfrm>
          <a:off x="0" y="3454456"/>
          <a:ext cx="7183634" cy="50310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zh-CN" sz="2000" b="0" i="0" kern="1200"/>
            <a:t>（</a:t>
          </a:r>
          <a:r>
            <a:rPr lang="en-US" sz="2000" b="0" i="0" kern="1200"/>
            <a:t>2</a:t>
          </a:r>
          <a:r>
            <a:rPr lang="zh-CN" sz="2000" b="0" i="0" kern="1200"/>
            <a:t>）发挥社会组织作用</a:t>
          </a:r>
          <a:endParaRPr lang="zh-CN" sz="2000" kern="1200"/>
        </a:p>
      </dsp:txBody>
      <dsp:txXfrm>
        <a:off x="24559" y="3479015"/>
        <a:ext cx="7134516" cy="453982"/>
      </dsp:txXfrm>
    </dsp:sp>
    <dsp:sp modelId="{C96D21F8-43B1-42B8-A36D-F28DA54606EA}">
      <dsp:nvSpPr>
        <dsp:cNvPr id="0" name=""/>
        <dsp:cNvSpPr/>
      </dsp:nvSpPr>
      <dsp:spPr>
        <a:xfrm>
          <a:off x="0" y="4015156"/>
          <a:ext cx="7183634" cy="50310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zh-CN" sz="2000" b="0" i="0" kern="1200"/>
            <a:t>（</a:t>
          </a:r>
          <a:r>
            <a:rPr lang="en-US" sz="2000" b="0" i="0" kern="1200"/>
            <a:t>3</a:t>
          </a:r>
          <a:r>
            <a:rPr lang="zh-CN" sz="2000" b="0" i="0" kern="1200"/>
            <a:t>）实现政府治理和社会调节、居民自治良性互动。</a:t>
          </a:r>
          <a:endParaRPr lang="zh-CN" sz="2000" kern="1200"/>
        </a:p>
      </dsp:txBody>
      <dsp:txXfrm>
        <a:off x="24559" y="4039715"/>
        <a:ext cx="7134516" cy="453982"/>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06DE23-2D50-427E-9071-D8EDFE34C640}">
      <dsp:nvSpPr>
        <dsp:cNvPr id="0" name=""/>
        <dsp:cNvSpPr/>
      </dsp:nvSpPr>
      <dsp:spPr>
        <a:xfrm>
          <a:off x="0" y="0"/>
          <a:ext cx="7941398" cy="1216800"/>
        </a:xfrm>
        <a:prstGeom prst="roundRect">
          <a:avLst/>
        </a:prstGeom>
        <a:solidFill>
          <a:schemeClr val="accent4">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zh-CN" altLang="en-US" sz="2800" kern="1200" dirty="0"/>
            <a:t>赫鲁晓夫</a:t>
          </a:r>
        </a:p>
      </dsp:txBody>
      <dsp:txXfrm>
        <a:off x="59399" y="59399"/>
        <a:ext cx="7822600" cy="1098002"/>
      </dsp:txXfrm>
    </dsp:sp>
    <dsp:sp modelId="{81BC79E0-3D24-492D-AB5F-E6DD6F4F5090}">
      <dsp:nvSpPr>
        <dsp:cNvPr id="0" name=""/>
        <dsp:cNvSpPr/>
      </dsp:nvSpPr>
      <dsp:spPr>
        <a:xfrm>
          <a:off x="0" y="1220394"/>
          <a:ext cx="7941398" cy="13118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2139" tIns="30480" rIns="170688" bIns="30480" numCol="1" spcCol="1270" anchor="t" anchorCtr="0">
          <a:noAutofit/>
        </a:bodyPr>
        <a:lstStyle/>
        <a:p>
          <a:pPr marL="228600" lvl="1" indent="-228600" algn="l" defTabSz="1066800">
            <a:lnSpc>
              <a:spcPct val="90000"/>
            </a:lnSpc>
            <a:spcBef>
              <a:spcPct val="0"/>
            </a:spcBef>
            <a:spcAft>
              <a:spcPct val="20000"/>
            </a:spcAft>
            <a:buChar char="•"/>
          </a:pPr>
          <a:r>
            <a:rPr lang="zh-CN" altLang="en-US" sz="2400" kern="1200" dirty="0"/>
            <a:t>否定丑化共产党及其领袖列宁、斯大林</a:t>
          </a:r>
        </a:p>
        <a:p>
          <a:pPr marL="228600" lvl="1" indent="-228600" algn="l" defTabSz="1066800">
            <a:lnSpc>
              <a:spcPct val="90000"/>
            </a:lnSpc>
            <a:spcBef>
              <a:spcPct val="0"/>
            </a:spcBef>
            <a:spcAft>
              <a:spcPct val="20000"/>
            </a:spcAft>
            <a:buChar char="•"/>
          </a:pPr>
          <a:r>
            <a:rPr lang="zh-CN" altLang="en-US" sz="2400" kern="1200" dirty="0"/>
            <a:t>否定丑化苏联革命</a:t>
          </a:r>
        </a:p>
        <a:p>
          <a:pPr marL="228600" lvl="1" indent="-228600" algn="l" defTabSz="1066800">
            <a:lnSpc>
              <a:spcPct val="90000"/>
            </a:lnSpc>
            <a:spcBef>
              <a:spcPct val="0"/>
            </a:spcBef>
            <a:spcAft>
              <a:spcPct val="20000"/>
            </a:spcAft>
            <a:buChar char="•"/>
          </a:pPr>
          <a:r>
            <a:rPr lang="zh-CN" altLang="en-US" sz="2400" kern="1200" dirty="0"/>
            <a:t>否定建设</a:t>
          </a:r>
        </a:p>
      </dsp:txBody>
      <dsp:txXfrm>
        <a:off x="0" y="1220394"/>
        <a:ext cx="7941398" cy="1311862"/>
      </dsp:txXfrm>
    </dsp:sp>
    <dsp:sp modelId="{71268B2E-A8E3-48F5-B32A-66DFD8AA2E51}">
      <dsp:nvSpPr>
        <dsp:cNvPr id="0" name=""/>
        <dsp:cNvSpPr/>
      </dsp:nvSpPr>
      <dsp:spPr>
        <a:xfrm>
          <a:off x="0" y="2532257"/>
          <a:ext cx="7941398" cy="1216800"/>
        </a:xfrm>
        <a:prstGeom prst="roundRect">
          <a:avLst/>
        </a:prstGeom>
        <a:solidFill>
          <a:schemeClr val="accent4">
            <a:hueOff val="1585367"/>
            <a:satOff val="-3846"/>
            <a:lumOff val="-5098"/>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zh-CN" altLang="en-US" sz="2800" kern="1200" dirty="0"/>
            <a:t>戈尔巴乔夫</a:t>
          </a:r>
        </a:p>
      </dsp:txBody>
      <dsp:txXfrm>
        <a:off x="59399" y="2591656"/>
        <a:ext cx="7822600" cy="1098002"/>
      </dsp:txXfrm>
    </dsp:sp>
    <dsp:sp modelId="{6D22729C-1294-4C1A-8E2D-06ACCB7B25ED}">
      <dsp:nvSpPr>
        <dsp:cNvPr id="0" name=""/>
        <dsp:cNvSpPr/>
      </dsp:nvSpPr>
      <dsp:spPr>
        <a:xfrm>
          <a:off x="0" y="3749057"/>
          <a:ext cx="7941398" cy="13118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2139" tIns="30480" rIns="170688" bIns="30480" numCol="1" spcCol="1270" anchor="t" anchorCtr="0">
          <a:noAutofit/>
        </a:bodyPr>
        <a:lstStyle/>
        <a:p>
          <a:pPr marL="228600" lvl="1" indent="-228600" algn="l" defTabSz="1066800">
            <a:lnSpc>
              <a:spcPct val="90000"/>
            </a:lnSpc>
            <a:spcBef>
              <a:spcPct val="0"/>
            </a:spcBef>
            <a:spcAft>
              <a:spcPct val="20000"/>
            </a:spcAft>
            <a:buChar char="•"/>
          </a:pPr>
          <a:r>
            <a:rPr lang="zh-CN" altLang="en-US" sz="2400" kern="1200" dirty="0"/>
            <a:t>领导集团纵容、引领历史虚无主义风潮</a:t>
          </a:r>
        </a:p>
        <a:p>
          <a:pPr marL="228600" lvl="1" indent="-228600" algn="l" defTabSz="1066800">
            <a:lnSpc>
              <a:spcPct val="90000"/>
            </a:lnSpc>
            <a:spcBef>
              <a:spcPct val="0"/>
            </a:spcBef>
            <a:spcAft>
              <a:spcPct val="20000"/>
            </a:spcAft>
            <a:buChar char="•"/>
          </a:pPr>
          <a:r>
            <a:rPr lang="zh-CN" altLang="en-US" sz="2400" kern="1200" dirty="0"/>
            <a:t>自由经济改革（</a:t>
          </a:r>
          <a:r>
            <a:rPr lang="en-US" altLang="zh-CN" sz="2400" kern="1200" dirty="0"/>
            <a:t>1989-1991</a:t>
          </a:r>
          <a:r>
            <a:rPr lang="zh-CN" altLang="en-US" sz="2400" kern="1200" dirty="0"/>
            <a:t>）</a:t>
          </a:r>
        </a:p>
        <a:p>
          <a:pPr marL="228600" lvl="1" indent="-228600" algn="l" defTabSz="1066800">
            <a:lnSpc>
              <a:spcPct val="90000"/>
            </a:lnSpc>
            <a:spcBef>
              <a:spcPct val="0"/>
            </a:spcBef>
            <a:spcAft>
              <a:spcPct val="20000"/>
            </a:spcAft>
            <a:buChar char="•"/>
          </a:pPr>
          <a:r>
            <a:rPr lang="zh-CN" altLang="en-US" sz="2400" kern="1200" dirty="0"/>
            <a:t>文化管理失控</a:t>
          </a:r>
        </a:p>
      </dsp:txBody>
      <dsp:txXfrm>
        <a:off x="0" y="3749057"/>
        <a:ext cx="7941398" cy="131186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EBCBF9-BAF8-0747-AB9A-C69A2C3DBA84}">
      <dsp:nvSpPr>
        <dsp:cNvPr id="0" name=""/>
        <dsp:cNvSpPr/>
      </dsp:nvSpPr>
      <dsp:spPr>
        <a:xfrm>
          <a:off x="3186444" y="24428"/>
          <a:ext cx="856520" cy="8565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020" tIns="33020" rIns="33020" bIns="33020" numCol="1" spcCol="1270" anchor="ctr" anchorCtr="0">
          <a:noAutofit/>
        </a:bodyPr>
        <a:lstStyle/>
        <a:p>
          <a:pPr marL="0" lvl="0" indent="0" algn="ctr" defTabSz="1155700">
            <a:lnSpc>
              <a:spcPct val="90000"/>
            </a:lnSpc>
            <a:spcBef>
              <a:spcPct val="0"/>
            </a:spcBef>
            <a:spcAft>
              <a:spcPct val="35000"/>
            </a:spcAft>
            <a:buNone/>
          </a:pPr>
          <a:r>
            <a:rPr lang="zh-CN" altLang="en-US" sz="2600" kern="1200" dirty="0"/>
            <a:t>社会建设</a:t>
          </a:r>
        </a:p>
      </dsp:txBody>
      <dsp:txXfrm>
        <a:off x="3186444" y="24428"/>
        <a:ext cx="856520" cy="856520"/>
      </dsp:txXfrm>
    </dsp:sp>
    <dsp:sp modelId="{292B52FB-20BC-CF43-A99D-61663A47E147}">
      <dsp:nvSpPr>
        <dsp:cNvPr id="0" name=""/>
        <dsp:cNvSpPr/>
      </dsp:nvSpPr>
      <dsp:spPr>
        <a:xfrm>
          <a:off x="1166979" y="-906"/>
          <a:ext cx="3217159" cy="3217159"/>
        </a:xfrm>
        <a:prstGeom prst="circularArrow">
          <a:avLst>
            <a:gd name="adj1" fmla="val 5192"/>
            <a:gd name="adj2" fmla="val 335288"/>
            <a:gd name="adj3" fmla="val 21295787"/>
            <a:gd name="adj4" fmla="val 19764008"/>
            <a:gd name="adj5" fmla="val 6057"/>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986CD15-F065-D049-AD0D-A994DAD90E5E}">
      <dsp:nvSpPr>
        <dsp:cNvPr id="0" name=""/>
        <dsp:cNvSpPr/>
      </dsp:nvSpPr>
      <dsp:spPr>
        <a:xfrm>
          <a:off x="3705065" y="1620578"/>
          <a:ext cx="856520" cy="8565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020" tIns="33020" rIns="33020" bIns="33020" numCol="1" spcCol="1270" anchor="ctr" anchorCtr="0">
          <a:noAutofit/>
        </a:bodyPr>
        <a:lstStyle/>
        <a:p>
          <a:pPr marL="0" lvl="0" indent="0" algn="ctr" defTabSz="1155700">
            <a:lnSpc>
              <a:spcPct val="90000"/>
            </a:lnSpc>
            <a:spcBef>
              <a:spcPct val="0"/>
            </a:spcBef>
            <a:spcAft>
              <a:spcPct val="35000"/>
            </a:spcAft>
            <a:buNone/>
          </a:pPr>
          <a:r>
            <a:rPr lang="zh-CN" altLang="en-US" sz="2600" kern="1200" dirty="0"/>
            <a:t>经济建设</a:t>
          </a:r>
        </a:p>
      </dsp:txBody>
      <dsp:txXfrm>
        <a:off x="3705065" y="1620578"/>
        <a:ext cx="856520" cy="856520"/>
      </dsp:txXfrm>
    </dsp:sp>
    <dsp:sp modelId="{1329D2B1-3A77-C346-A270-F5531009E7D6}">
      <dsp:nvSpPr>
        <dsp:cNvPr id="0" name=""/>
        <dsp:cNvSpPr/>
      </dsp:nvSpPr>
      <dsp:spPr>
        <a:xfrm>
          <a:off x="1166979" y="-906"/>
          <a:ext cx="3217159" cy="3217159"/>
        </a:xfrm>
        <a:prstGeom prst="circularArrow">
          <a:avLst>
            <a:gd name="adj1" fmla="val 5192"/>
            <a:gd name="adj2" fmla="val 335288"/>
            <a:gd name="adj3" fmla="val 4017336"/>
            <a:gd name="adj4" fmla="val 2251011"/>
            <a:gd name="adj5" fmla="val 6057"/>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78AB7C0-8DCE-0642-A0F3-8667C5BB73C5}">
      <dsp:nvSpPr>
        <dsp:cNvPr id="0" name=""/>
        <dsp:cNvSpPr/>
      </dsp:nvSpPr>
      <dsp:spPr>
        <a:xfrm>
          <a:off x="2347298" y="2607052"/>
          <a:ext cx="856520" cy="8565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020" tIns="33020" rIns="33020" bIns="33020" numCol="1" spcCol="1270" anchor="ctr" anchorCtr="0">
          <a:noAutofit/>
        </a:bodyPr>
        <a:lstStyle/>
        <a:p>
          <a:pPr marL="0" lvl="0" indent="0" algn="ctr" defTabSz="1155700">
            <a:lnSpc>
              <a:spcPct val="90000"/>
            </a:lnSpc>
            <a:spcBef>
              <a:spcPct val="0"/>
            </a:spcBef>
            <a:spcAft>
              <a:spcPct val="35000"/>
            </a:spcAft>
            <a:buNone/>
          </a:pPr>
          <a:r>
            <a:rPr lang="zh-CN" altLang="en-US" sz="2600" kern="1200" dirty="0"/>
            <a:t>政治建设</a:t>
          </a:r>
        </a:p>
      </dsp:txBody>
      <dsp:txXfrm>
        <a:off x="2347298" y="2607052"/>
        <a:ext cx="856520" cy="856520"/>
      </dsp:txXfrm>
    </dsp:sp>
    <dsp:sp modelId="{DA82450F-3301-4841-99EB-B28E94749DCA}">
      <dsp:nvSpPr>
        <dsp:cNvPr id="0" name=""/>
        <dsp:cNvSpPr/>
      </dsp:nvSpPr>
      <dsp:spPr>
        <a:xfrm>
          <a:off x="1166979" y="-906"/>
          <a:ext cx="3217159" cy="3217159"/>
        </a:xfrm>
        <a:prstGeom prst="circularArrow">
          <a:avLst>
            <a:gd name="adj1" fmla="val 5192"/>
            <a:gd name="adj2" fmla="val 335288"/>
            <a:gd name="adj3" fmla="val 8213701"/>
            <a:gd name="adj4" fmla="val 6447376"/>
            <a:gd name="adj5" fmla="val 6057"/>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C0CEA16-8EDC-534F-90EE-EBD86806D3E1}">
      <dsp:nvSpPr>
        <dsp:cNvPr id="0" name=""/>
        <dsp:cNvSpPr/>
      </dsp:nvSpPr>
      <dsp:spPr>
        <a:xfrm>
          <a:off x="989532" y="1620578"/>
          <a:ext cx="856520" cy="8565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020" tIns="33020" rIns="33020" bIns="33020" numCol="1" spcCol="1270" anchor="ctr" anchorCtr="0">
          <a:noAutofit/>
        </a:bodyPr>
        <a:lstStyle/>
        <a:p>
          <a:pPr marL="0" lvl="0" indent="0" algn="ctr" defTabSz="1155700">
            <a:lnSpc>
              <a:spcPct val="90000"/>
            </a:lnSpc>
            <a:spcBef>
              <a:spcPct val="0"/>
            </a:spcBef>
            <a:spcAft>
              <a:spcPct val="35000"/>
            </a:spcAft>
            <a:buNone/>
          </a:pPr>
          <a:r>
            <a:rPr lang="zh-CN" altLang="en-US" sz="2600" kern="1200" dirty="0"/>
            <a:t>文化建设</a:t>
          </a:r>
        </a:p>
      </dsp:txBody>
      <dsp:txXfrm>
        <a:off x="989532" y="1620578"/>
        <a:ext cx="856520" cy="856520"/>
      </dsp:txXfrm>
    </dsp:sp>
    <dsp:sp modelId="{9C419178-38C6-D248-ADBE-9A4EF4DEC74A}">
      <dsp:nvSpPr>
        <dsp:cNvPr id="0" name=""/>
        <dsp:cNvSpPr/>
      </dsp:nvSpPr>
      <dsp:spPr>
        <a:xfrm>
          <a:off x="1166979" y="-906"/>
          <a:ext cx="3217159" cy="3217159"/>
        </a:xfrm>
        <a:prstGeom prst="circularArrow">
          <a:avLst>
            <a:gd name="adj1" fmla="val 5192"/>
            <a:gd name="adj2" fmla="val 335288"/>
            <a:gd name="adj3" fmla="val 12300704"/>
            <a:gd name="adj4" fmla="val 10768925"/>
            <a:gd name="adj5" fmla="val 6057"/>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ADBB0EA-ABFA-2046-98ED-6AF1595BB5E5}">
      <dsp:nvSpPr>
        <dsp:cNvPr id="0" name=""/>
        <dsp:cNvSpPr/>
      </dsp:nvSpPr>
      <dsp:spPr>
        <a:xfrm>
          <a:off x="1508153" y="24428"/>
          <a:ext cx="856520" cy="8565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020" tIns="33020" rIns="33020" bIns="33020" numCol="1" spcCol="1270" anchor="ctr" anchorCtr="0">
          <a:noAutofit/>
        </a:bodyPr>
        <a:lstStyle/>
        <a:p>
          <a:pPr marL="0" lvl="0" indent="0" algn="ctr" defTabSz="1155700">
            <a:lnSpc>
              <a:spcPct val="90000"/>
            </a:lnSpc>
            <a:spcBef>
              <a:spcPct val="0"/>
            </a:spcBef>
            <a:spcAft>
              <a:spcPct val="35000"/>
            </a:spcAft>
            <a:buNone/>
          </a:pPr>
          <a:r>
            <a:rPr lang="zh-CN" altLang="en-US" sz="2600" kern="1200" dirty="0"/>
            <a:t>生态建设</a:t>
          </a:r>
        </a:p>
      </dsp:txBody>
      <dsp:txXfrm>
        <a:off x="1508153" y="24428"/>
        <a:ext cx="856520" cy="856520"/>
      </dsp:txXfrm>
    </dsp:sp>
    <dsp:sp modelId="{427176AD-AEE5-F240-83C4-ACE8077310E4}">
      <dsp:nvSpPr>
        <dsp:cNvPr id="0" name=""/>
        <dsp:cNvSpPr/>
      </dsp:nvSpPr>
      <dsp:spPr>
        <a:xfrm>
          <a:off x="1166979" y="-906"/>
          <a:ext cx="3217159" cy="3217159"/>
        </a:xfrm>
        <a:prstGeom prst="circularArrow">
          <a:avLst>
            <a:gd name="adj1" fmla="val 5192"/>
            <a:gd name="adj2" fmla="val 335288"/>
            <a:gd name="adj3" fmla="val 16868317"/>
            <a:gd name="adj4" fmla="val 15196395"/>
            <a:gd name="adj5" fmla="val 6057"/>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428651-E7A5-A548-ADC1-B6F7AB66E462}">
      <dsp:nvSpPr>
        <dsp:cNvPr id="0" name=""/>
        <dsp:cNvSpPr/>
      </dsp:nvSpPr>
      <dsp:spPr>
        <a:xfrm>
          <a:off x="2380505" y="2370"/>
          <a:ext cx="1334988" cy="867742"/>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zh-CN" altLang="en-US" sz="2100" kern="1200" dirty="0"/>
            <a:t>社会制度</a:t>
          </a:r>
        </a:p>
      </dsp:txBody>
      <dsp:txXfrm>
        <a:off x="2422865" y="44730"/>
        <a:ext cx="1250268" cy="783022"/>
      </dsp:txXfrm>
    </dsp:sp>
    <dsp:sp modelId="{4E868487-350C-A447-B6CF-53371B261379}">
      <dsp:nvSpPr>
        <dsp:cNvPr id="0" name=""/>
        <dsp:cNvSpPr/>
      </dsp:nvSpPr>
      <dsp:spPr>
        <a:xfrm>
          <a:off x="1315405" y="436241"/>
          <a:ext cx="3465188" cy="3465188"/>
        </a:xfrm>
        <a:custGeom>
          <a:avLst/>
          <a:gdLst/>
          <a:ahLst/>
          <a:cxnLst/>
          <a:rect l="0" t="0" r="0" b="0"/>
          <a:pathLst>
            <a:path>
              <a:moveTo>
                <a:pt x="2409246" y="137594"/>
              </a:moveTo>
              <a:arcTo wR="1732594" hR="1732594" stAng="17579295" swAng="1959991"/>
            </a:path>
          </a:pathLst>
        </a:custGeom>
        <a:noFill/>
        <a:ln w="9525" cap="rnd"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3A6FB421-3468-E64E-84CE-EC549F5FDAF5}">
      <dsp:nvSpPr>
        <dsp:cNvPr id="0" name=""/>
        <dsp:cNvSpPr/>
      </dsp:nvSpPr>
      <dsp:spPr>
        <a:xfrm>
          <a:off x="4028301" y="1199563"/>
          <a:ext cx="1334988" cy="867742"/>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zh-CN" altLang="en-US" sz="2100" kern="1200" dirty="0"/>
            <a:t>经济制度</a:t>
          </a:r>
        </a:p>
      </dsp:txBody>
      <dsp:txXfrm>
        <a:off x="4070661" y="1241923"/>
        <a:ext cx="1250268" cy="783022"/>
      </dsp:txXfrm>
    </dsp:sp>
    <dsp:sp modelId="{4FD49F85-448A-ED42-A745-79DF54234701}">
      <dsp:nvSpPr>
        <dsp:cNvPr id="0" name=""/>
        <dsp:cNvSpPr/>
      </dsp:nvSpPr>
      <dsp:spPr>
        <a:xfrm>
          <a:off x="1315405" y="436241"/>
          <a:ext cx="3465188" cy="3465188"/>
        </a:xfrm>
        <a:custGeom>
          <a:avLst/>
          <a:gdLst/>
          <a:ahLst/>
          <a:cxnLst/>
          <a:rect l="0" t="0" r="0" b="0"/>
          <a:pathLst>
            <a:path>
              <a:moveTo>
                <a:pt x="3462825" y="1642133"/>
              </a:moveTo>
              <a:arcTo wR="1732594" hR="1732594" stAng="21420430" swAng="2195114"/>
            </a:path>
          </a:pathLst>
        </a:custGeom>
        <a:noFill/>
        <a:ln w="9525" cap="rnd"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0EDB40A5-3973-9349-AAAE-AE0111C24AAE}">
      <dsp:nvSpPr>
        <dsp:cNvPr id="0" name=""/>
        <dsp:cNvSpPr/>
      </dsp:nvSpPr>
      <dsp:spPr>
        <a:xfrm>
          <a:off x="3398899" y="3136663"/>
          <a:ext cx="1334988" cy="867742"/>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zh-CN" altLang="en-US" sz="2100" kern="1200" dirty="0"/>
            <a:t>政治制度</a:t>
          </a:r>
        </a:p>
      </dsp:txBody>
      <dsp:txXfrm>
        <a:off x="3441259" y="3179023"/>
        <a:ext cx="1250268" cy="783022"/>
      </dsp:txXfrm>
    </dsp:sp>
    <dsp:sp modelId="{FA3B12B0-B34C-DB43-A07A-F590639191BF}">
      <dsp:nvSpPr>
        <dsp:cNvPr id="0" name=""/>
        <dsp:cNvSpPr/>
      </dsp:nvSpPr>
      <dsp:spPr>
        <a:xfrm>
          <a:off x="1315405" y="436241"/>
          <a:ext cx="3465188" cy="3465188"/>
        </a:xfrm>
        <a:custGeom>
          <a:avLst/>
          <a:gdLst/>
          <a:ahLst/>
          <a:cxnLst/>
          <a:rect l="0" t="0" r="0" b="0"/>
          <a:pathLst>
            <a:path>
              <a:moveTo>
                <a:pt x="2076618" y="3430690"/>
              </a:moveTo>
              <a:arcTo wR="1732594" hR="1732594" stAng="4712834" swAng="1374332"/>
            </a:path>
          </a:pathLst>
        </a:custGeom>
        <a:noFill/>
        <a:ln w="9525" cap="rnd"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06C1F8FA-F002-014B-BF2D-5DAE4020DD9D}">
      <dsp:nvSpPr>
        <dsp:cNvPr id="0" name=""/>
        <dsp:cNvSpPr/>
      </dsp:nvSpPr>
      <dsp:spPr>
        <a:xfrm>
          <a:off x="1362112" y="3136663"/>
          <a:ext cx="1334988" cy="867742"/>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zh-CN" altLang="en-US" sz="2100" kern="1200" dirty="0"/>
            <a:t>文化制度</a:t>
          </a:r>
        </a:p>
      </dsp:txBody>
      <dsp:txXfrm>
        <a:off x="1404472" y="3179023"/>
        <a:ext cx="1250268" cy="783022"/>
      </dsp:txXfrm>
    </dsp:sp>
    <dsp:sp modelId="{4606140F-0697-AF45-9D70-A1C99D004FB9}">
      <dsp:nvSpPr>
        <dsp:cNvPr id="0" name=""/>
        <dsp:cNvSpPr/>
      </dsp:nvSpPr>
      <dsp:spPr>
        <a:xfrm>
          <a:off x="1315405" y="436241"/>
          <a:ext cx="3465188" cy="3465188"/>
        </a:xfrm>
        <a:custGeom>
          <a:avLst/>
          <a:gdLst/>
          <a:ahLst/>
          <a:cxnLst/>
          <a:rect l="0" t="0" r="0" b="0"/>
          <a:pathLst>
            <a:path>
              <a:moveTo>
                <a:pt x="289352" y="2691206"/>
              </a:moveTo>
              <a:arcTo wR="1732594" hR="1732594" stAng="8784456" swAng="2195114"/>
            </a:path>
          </a:pathLst>
        </a:custGeom>
        <a:noFill/>
        <a:ln w="9525" cap="rnd"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4C63FA70-D60C-3F4E-96F8-9FC703120A6A}">
      <dsp:nvSpPr>
        <dsp:cNvPr id="0" name=""/>
        <dsp:cNvSpPr/>
      </dsp:nvSpPr>
      <dsp:spPr>
        <a:xfrm>
          <a:off x="732710" y="1199563"/>
          <a:ext cx="1334988" cy="867742"/>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zh-CN" altLang="en-US" sz="2100" kern="1200" dirty="0"/>
            <a:t>生态制度</a:t>
          </a:r>
        </a:p>
      </dsp:txBody>
      <dsp:txXfrm>
        <a:off x="775070" y="1241923"/>
        <a:ext cx="1250268" cy="783022"/>
      </dsp:txXfrm>
    </dsp:sp>
    <dsp:sp modelId="{F92B2253-6118-B145-8C53-A2813D20DF3D}">
      <dsp:nvSpPr>
        <dsp:cNvPr id="0" name=""/>
        <dsp:cNvSpPr/>
      </dsp:nvSpPr>
      <dsp:spPr>
        <a:xfrm>
          <a:off x="1315405" y="436241"/>
          <a:ext cx="3465188" cy="3465188"/>
        </a:xfrm>
        <a:custGeom>
          <a:avLst/>
          <a:gdLst/>
          <a:ahLst/>
          <a:cxnLst/>
          <a:rect l="0" t="0" r="0" b="0"/>
          <a:pathLst>
            <a:path>
              <a:moveTo>
                <a:pt x="302072" y="755102"/>
              </a:moveTo>
              <a:arcTo wR="1732594" hR="1732594" stAng="12860714" swAng="1959991"/>
            </a:path>
          </a:pathLst>
        </a:custGeom>
        <a:noFill/>
        <a:ln w="9525" cap="rnd"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4BEAACD-A68C-9844-ABCC-AC47EF85F18B}">
      <dsp:nvSpPr>
        <dsp:cNvPr id="0" name=""/>
        <dsp:cNvSpPr/>
      </dsp:nvSpPr>
      <dsp:spPr>
        <a:xfrm>
          <a:off x="2438400" y="1585362"/>
          <a:ext cx="1219200" cy="121920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8740" tIns="78740" rIns="78740" bIns="78740" numCol="1" spcCol="1270" anchor="ctr" anchorCtr="0">
          <a:noAutofit/>
        </a:bodyPr>
        <a:lstStyle/>
        <a:p>
          <a:pPr marL="0" lvl="0" indent="0" algn="ctr" defTabSz="1377950">
            <a:lnSpc>
              <a:spcPct val="90000"/>
            </a:lnSpc>
            <a:spcBef>
              <a:spcPct val="0"/>
            </a:spcBef>
            <a:spcAft>
              <a:spcPct val="35000"/>
            </a:spcAft>
            <a:buNone/>
          </a:pPr>
          <a:r>
            <a:rPr lang="zh-CN" altLang="en-US" sz="3100" kern="1200" dirty="0"/>
            <a:t>社会制度</a:t>
          </a:r>
        </a:p>
      </dsp:txBody>
      <dsp:txXfrm>
        <a:off x="2497916" y="1644878"/>
        <a:ext cx="1100168" cy="1100168"/>
      </dsp:txXfrm>
    </dsp:sp>
    <dsp:sp modelId="{D90F2741-913C-2C45-A275-901AF0A6EE24}">
      <dsp:nvSpPr>
        <dsp:cNvPr id="0" name=""/>
        <dsp:cNvSpPr/>
      </dsp:nvSpPr>
      <dsp:spPr>
        <a:xfrm rot="16200000">
          <a:off x="2703734" y="1241096"/>
          <a:ext cx="688530" cy="0"/>
        </a:xfrm>
        <a:custGeom>
          <a:avLst/>
          <a:gdLst/>
          <a:ahLst/>
          <a:cxnLst/>
          <a:rect l="0" t="0" r="0" b="0"/>
          <a:pathLst>
            <a:path>
              <a:moveTo>
                <a:pt x="0" y="0"/>
              </a:moveTo>
              <a:lnTo>
                <a:pt x="688530" y="0"/>
              </a:lnTo>
            </a:path>
          </a:pathLst>
        </a:cu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1D67467-A467-D44E-8185-9915F8291196}">
      <dsp:nvSpPr>
        <dsp:cNvPr id="0" name=""/>
        <dsp:cNvSpPr/>
      </dsp:nvSpPr>
      <dsp:spPr>
        <a:xfrm>
          <a:off x="2639567" y="79967"/>
          <a:ext cx="816864" cy="816864"/>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933450">
            <a:lnSpc>
              <a:spcPct val="90000"/>
            </a:lnSpc>
            <a:spcBef>
              <a:spcPct val="0"/>
            </a:spcBef>
            <a:spcAft>
              <a:spcPct val="35000"/>
            </a:spcAft>
            <a:buNone/>
          </a:pPr>
          <a:r>
            <a:rPr lang="zh-CN" altLang="en-US" sz="2100" kern="1200" dirty="0"/>
            <a:t>各级教育</a:t>
          </a:r>
        </a:p>
      </dsp:txBody>
      <dsp:txXfrm>
        <a:off x="2679443" y="119843"/>
        <a:ext cx="737112" cy="737112"/>
      </dsp:txXfrm>
    </dsp:sp>
    <dsp:sp modelId="{B8AB4A94-2A64-7540-8B3A-D2FE54A7C3AA}">
      <dsp:nvSpPr>
        <dsp:cNvPr id="0" name=""/>
        <dsp:cNvSpPr/>
      </dsp:nvSpPr>
      <dsp:spPr>
        <a:xfrm rot="20520000">
          <a:off x="3642032" y="1898602"/>
          <a:ext cx="636140" cy="0"/>
        </a:xfrm>
        <a:custGeom>
          <a:avLst/>
          <a:gdLst/>
          <a:ahLst/>
          <a:cxnLst/>
          <a:rect l="0" t="0" r="0" b="0"/>
          <a:pathLst>
            <a:path>
              <a:moveTo>
                <a:pt x="0" y="0"/>
              </a:moveTo>
              <a:lnTo>
                <a:pt x="636140" y="0"/>
              </a:lnTo>
            </a:path>
          </a:pathLst>
        </a:cu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04B80E5-DC41-8C4D-B5B9-0EE4972F12F7}">
      <dsp:nvSpPr>
        <dsp:cNvPr id="0" name=""/>
        <dsp:cNvSpPr/>
      </dsp:nvSpPr>
      <dsp:spPr>
        <a:xfrm>
          <a:off x="4262605" y="1259173"/>
          <a:ext cx="816864" cy="816864"/>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933450">
            <a:lnSpc>
              <a:spcPct val="90000"/>
            </a:lnSpc>
            <a:spcBef>
              <a:spcPct val="0"/>
            </a:spcBef>
            <a:spcAft>
              <a:spcPct val="35000"/>
            </a:spcAft>
            <a:buNone/>
          </a:pPr>
          <a:r>
            <a:rPr lang="zh-CN" altLang="en-US" sz="2100" kern="1200" dirty="0"/>
            <a:t>劳动就业</a:t>
          </a:r>
        </a:p>
      </dsp:txBody>
      <dsp:txXfrm>
        <a:off x="4302481" y="1299049"/>
        <a:ext cx="737112" cy="737112"/>
      </dsp:txXfrm>
    </dsp:sp>
    <dsp:sp modelId="{639CB547-6583-EE47-AA57-CC04AEA71D02}">
      <dsp:nvSpPr>
        <dsp:cNvPr id="0" name=""/>
        <dsp:cNvSpPr/>
      </dsp:nvSpPr>
      <dsp:spPr>
        <a:xfrm rot="3240000">
          <a:off x="3398521" y="2985865"/>
          <a:ext cx="448205" cy="0"/>
        </a:xfrm>
        <a:custGeom>
          <a:avLst/>
          <a:gdLst/>
          <a:ahLst/>
          <a:cxnLst/>
          <a:rect l="0" t="0" r="0" b="0"/>
          <a:pathLst>
            <a:path>
              <a:moveTo>
                <a:pt x="0" y="0"/>
              </a:moveTo>
              <a:lnTo>
                <a:pt x="448205" y="0"/>
              </a:lnTo>
            </a:path>
          </a:pathLst>
        </a:cu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80EA4D7-A606-5745-AC2D-8B40006C7A57}">
      <dsp:nvSpPr>
        <dsp:cNvPr id="0" name=""/>
        <dsp:cNvSpPr/>
      </dsp:nvSpPr>
      <dsp:spPr>
        <a:xfrm>
          <a:off x="3642660" y="3167168"/>
          <a:ext cx="816864" cy="816864"/>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933450">
            <a:lnSpc>
              <a:spcPct val="90000"/>
            </a:lnSpc>
            <a:spcBef>
              <a:spcPct val="0"/>
            </a:spcBef>
            <a:spcAft>
              <a:spcPct val="35000"/>
            </a:spcAft>
            <a:buNone/>
          </a:pPr>
          <a:r>
            <a:rPr lang="zh-CN" altLang="en-US" sz="2100" kern="1200" dirty="0"/>
            <a:t>医疗卫生</a:t>
          </a:r>
        </a:p>
      </dsp:txBody>
      <dsp:txXfrm>
        <a:off x="3682536" y="3207044"/>
        <a:ext cx="737112" cy="737112"/>
      </dsp:txXfrm>
    </dsp:sp>
    <dsp:sp modelId="{5C8829BF-2FE5-504B-8DCA-85753F90BE84}">
      <dsp:nvSpPr>
        <dsp:cNvPr id="0" name=""/>
        <dsp:cNvSpPr/>
      </dsp:nvSpPr>
      <dsp:spPr>
        <a:xfrm rot="7560000">
          <a:off x="2249272" y="2985865"/>
          <a:ext cx="448205" cy="0"/>
        </a:xfrm>
        <a:custGeom>
          <a:avLst/>
          <a:gdLst/>
          <a:ahLst/>
          <a:cxnLst/>
          <a:rect l="0" t="0" r="0" b="0"/>
          <a:pathLst>
            <a:path>
              <a:moveTo>
                <a:pt x="0" y="0"/>
              </a:moveTo>
              <a:lnTo>
                <a:pt x="448205" y="0"/>
              </a:lnTo>
            </a:path>
          </a:pathLst>
        </a:cu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B02CAD9-D75F-2343-AEAF-42533B0BB223}">
      <dsp:nvSpPr>
        <dsp:cNvPr id="0" name=""/>
        <dsp:cNvSpPr/>
      </dsp:nvSpPr>
      <dsp:spPr>
        <a:xfrm>
          <a:off x="1636475" y="3167168"/>
          <a:ext cx="816864" cy="816864"/>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933450">
            <a:lnSpc>
              <a:spcPct val="90000"/>
            </a:lnSpc>
            <a:spcBef>
              <a:spcPct val="0"/>
            </a:spcBef>
            <a:spcAft>
              <a:spcPct val="35000"/>
            </a:spcAft>
            <a:buNone/>
          </a:pPr>
          <a:r>
            <a:rPr lang="zh-CN" altLang="en-US" sz="2100" kern="1200" dirty="0"/>
            <a:t>社会保障</a:t>
          </a:r>
        </a:p>
      </dsp:txBody>
      <dsp:txXfrm>
        <a:off x="1676351" y="3207044"/>
        <a:ext cx="737112" cy="737112"/>
      </dsp:txXfrm>
    </dsp:sp>
    <dsp:sp modelId="{9CD023DA-2D20-AC42-B1FC-D0ED4DB661A4}">
      <dsp:nvSpPr>
        <dsp:cNvPr id="0" name=""/>
        <dsp:cNvSpPr/>
      </dsp:nvSpPr>
      <dsp:spPr>
        <a:xfrm rot="11880000">
          <a:off x="1817827" y="1898602"/>
          <a:ext cx="636140" cy="0"/>
        </a:xfrm>
        <a:custGeom>
          <a:avLst/>
          <a:gdLst/>
          <a:ahLst/>
          <a:cxnLst/>
          <a:rect l="0" t="0" r="0" b="0"/>
          <a:pathLst>
            <a:path>
              <a:moveTo>
                <a:pt x="0" y="0"/>
              </a:moveTo>
              <a:lnTo>
                <a:pt x="636140" y="0"/>
              </a:lnTo>
            </a:path>
          </a:pathLst>
        </a:cu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D93EE00-4301-794C-9B51-0A4E9960B095}">
      <dsp:nvSpPr>
        <dsp:cNvPr id="0" name=""/>
        <dsp:cNvSpPr/>
      </dsp:nvSpPr>
      <dsp:spPr>
        <a:xfrm>
          <a:off x="1016530" y="1259173"/>
          <a:ext cx="816864" cy="816864"/>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933450">
            <a:lnSpc>
              <a:spcPct val="90000"/>
            </a:lnSpc>
            <a:spcBef>
              <a:spcPct val="0"/>
            </a:spcBef>
            <a:spcAft>
              <a:spcPct val="35000"/>
            </a:spcAft>
            <a:buNone/>
          </a:pPr>
          <a:r>
            <a:rPr lang="zh-CN" altLang="en-US" sz="2100" kern="1200" dirty="0"/>
            <a:t>社会治理</a:t>
          </a:r>
        </a:p>
      </dsp:txBody>
      <dsp:txXfrm>
        <a:off x="1056406" y="1299049"/>
        <a:ext cx="737112" cy="73711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BA6A8D-4E68-4ED3-893F-236BEED53717}">
      <dsp:nvSpPr>
        <dsp:cNvPr id="0" name=""/>
        <dsp:cNvSpPr/>
      </dsp:nvSpPr>
      <dsp:spPr>
        <a:xfrm>
          <a:off x="4627" y="974812"/>
          <a:ext cx="1615672" cy="1938806"/>
        </a:xfrm>
        <a:prstGeom prst="roundRect">
          <a:avLst>
            <a:gd name="adj" fmla="val 5000"/>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58293" rIns="75565" bIns="0" numCol="1" spcCol="1270" anchor="t" anchorCtr="0">
          <a:noAutofit/>
        </a:bodyPr>
        <a:lstStyle/>
        <a:p>
          <a:pPr marL="0" lvl="0" indent="0" algn="r" defTabSz="755650">
            <a:lnSpc>
              <a:spcPct val="90000"/>
            </a:lnSpc>
            <a:spcBef>
              <a:spcPct val="0"/>
            </a:spcBef>
            <a:spcAft>
              <a:spcPct val="35000"/>
            </a:spcAft>
            <a:buNone/>
          </a:pPr>
          <a:endParaRPr lang="zh-CN" altLang="en-US" sz="1700" kern="1200" dirty="0"/>
        </a:p>
      </dsp:txBody>
      <dsp:txXfrm rot="16200000">
        <a:off x="-628715" y="1608156"/>
        <a:ext cx="1589821" cy="323134"/>
      </dsp:txXfrm>
    </dsp:sp>
    <dsp:sp modelId="{3A31D2FA-A615-4AC2-9866-6B94C78D84A3}">
      <dsp:nvSpPr>
        <dsp:cNvPr id="0" name=""/>
        <dsp:cNvSpPr/>
      </dsp:nvSpPr>
      <dsp:spPr>
        <a:xfrm>
          <a:off x="327762" y="974812"/>
          <a:ext cx="1203675" cy="1938806"/>
        </a:xfrm>
        <a:prstGeom prst="rect">
          <a:avLst/>
        </a:prstGeom>
        <a:noFill/>
        <a:ln w="19050" cap="rnd"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82296" rIns="0" bIns="0" numCol="1" spcCol="1270" anchor="t" anchorCtr="0">
          <a:noAutofit/>
        </a:bodyPr>
        <a:lstStyle/>
        <a:p>
          <a:pPr marL="0" lvl="0" indent="0" algn="l" defTabSz="1066800">
            <a:lnSpc>
              <a:spcPct val="90000"/>
            </a:lnSpc>
            <a:spcBef>
              <a:spcPct val="0"/>
            </a:spcBef>
            <a:spcAft>
              <a:spcPct val="35000"/>
            </a:spcAft>
            <a:buNone/>
          </a:pPr>
          <a:r>
            <a:rPr lang="zh-CN" altLang="en-US" sz="2400" kern="1200" dirty="0"/>
            <a:t>优先发展教育事业</a:t>
          </a:r>
        </a:p>
      </dsp:txBody>
      <dsp:txXfrm>
        <a:off x="327762" y="974812"/>
        <a:ext cx="1203675" cy="1938806"/>
      </dsp:txXfrm>
    </dsp:sp>
    <dsp:sp modelId="{3292C972-B46A-435B-A376-C15F8417FE64}">
      <dsp:nvSpPr>
        <dsp:cNvPr id="0" name=""/>
        <dsp:cNvSpPr/>
      </dsp:nvSpPr>
      <dsp:spPr>
        <a:xfrm>
          <a:off x="1676848" y="974812"/>
          <a:ext cx="1615672" cy="1938806"/>
        </a:xfrm>
        <a:prstGeom prst="roundRect">
          <a:avLst>
            <a:gd name="adj" fmla="val 5000"/>
          </a:avLst>
        </a:prstGeom>
        <a:solidFill>
          <a:schemeClr val="accent3">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61722" rIns="80010" bIns="0" numCol="1" spcCol="1270" anchor="t" anchorCtr="0">
          <a:noAutofit/>
        </a:bodyPr>
        <a:lstStyle/>
        <a:p>
          <a:pPr marL="0" lvl="0" indent="0" algn="r" defTabSz="800100">
            <a:lnSpc>
              <a:spcPct val="90000"/>
            </a:lnSpc>
            <a:spcBef>
              <a:spcPct val="0"/>
            </a:spcBef>
            <a:spcAft>
              <a:spcPct val="35000"/>
            </a:spcAft>
            <a:buNone/>
          </a:pPr>
          <a:endParaRPr lang="zh-CN" altLang="en-US" sz="1800" kern="1200" dirty="0"/>
        </a:p>
      </dsp:txBody>
      <dsp:txXfrm rot="16200000">
        <a:off x="1043505" y="1608156"/>
        <a:ext cx="1589821" cy="323134"/>
      </dsp:txXfrm>
    </dsp:sp>
    <dsp:sp modelId="{79580F0B-91B5-48FE-B92C-39643716C3C5}">
      <dsp:nvSpPr>
        <dsp:cNvPr id="0" name=""/>
        <dsp:cNvSpPr/>
      </dsp:nvSpPr>
      <dsp:spPr>
        <a:xfrm rot="5400000">
          <a:off x="1542401" y="2516435"/>
          <a:ext cx="285051" cy="242350"/>
        </a:xfrm>
        <a:prstGeom prst="flowChartExtract">
          <a:avLst/>
        </a:prstGeom>
        <a:solidFill>
          <a:schemeClr val="lt1">
            <a:hueOff val="0"/>
            <a:satOff val="0"/>
            <a:lumOff val="0"/>
            <a:alphaOff val="0"/>
          </a:schemeClr>
        </a:solidFill>
        <a:ln w="19050"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7BDC74B-7B7A-4117-B403-4383CAA03C2E}">
      <dsp:nvSpPr>
        <dsp:cNvPr id="0" name=""/>
        <dsp:cNvSpPr/>
      </dsp:nvSpPr>
      <dsp:spPr>
        <a:xfrm>
          <a:off x="1999983" y="974812"/>
          <a:ext cx="1203675" cy="1938806"/>
        </a:xfrm>
        <a:prstGeom prst="rect">
          <a:avLst/>
        </a:prstGeom>
        <a:noFill/>
        <a:ln w="19050" cap="rnd"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82296" rIns="0" bIns="0" numCol="1" spcCol="1270" anchor="t" anchorCtr="0">
          <a:noAutofit/>
        </a:bodyPr>
        <a:lstStyle/>
        <a:p>
          <a:pPr marL="0" lvl="0" indent="0" algn="l" defTabSz="1066800">
            <a:lnSpc>
              <a:spcPct val="90000"/>
            </a:lnSpc>
            <a:spcBef>
              <a:spcPct val="0"/>
            </a:spcBef>
            <a:spcAft>
              <a:spcPct val="35000"/>
            </a:spcAft>
            <a:buNone/>
          </a:pPr>
          <a:r>
            <a:rPr lang="zh-CN" altLang="en-US" sz="2400" kern="1200" dirty="0"/>
            <a:t>提高就业质量和人民收入水平</a:t>
          </a:r>
        </a:p>
      </dsp:txBody>
      <dsp:txXfrm>
        <a:off x="1999983" y="974812"/>
        <a:ext cx="1203675" cy="1938806"/>
      </dsp:txXfrm>
    </dsp:sp>
    <dsp:sp modelId="{8CF21336-2901-4032-BDC7-19A26312D72B}">
      <dsp:nvSpPr>
        <dsp:cNvPr id="0" name=""/>
        <dsp:cNvSpPr/>
      </dsp:nvSpPr>
      <dsp:spPr>
        <a:xfrm>
          <a:off x="3349069" y="974812"/>
          <a:ext cx="1615672" cy="1938806"/>
        </a:xfrm>
        <a:prstGeom prst="roundRect">
          <a:avLst>
            <a:gd name="adj" fmla="val 5000"/>
          </a:avLst>
        </a:prstGeom>
        <a:solidFill>
          <a:schemeClr val="accent4">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58293" rIns="75565" bIns="0" numCol="1" spcCol="1270" anchor="t" anchorCtr="0">
          <a:noAutofit/>
        </a:bodyPr>
        <a:lstStyle/>
        <a:p>
          <a:pPr marL="0" lvl="0" indent="0" algn="r" defTabSz="755650">
            <a:lnSpc>
              <a:spcPct val="90000"/>
            </a:lnSpc>
            <a:spcBef>
              <a:spcPct val="0"/>
            </a:spcBef>
            <a:spcAft>
              <a:spcPct val="35000"/>
            </a:spcAft>
            <a:buNone/>
          </a:pPr>
          <a:endParaRPr lang="zh-CN" altLang="en-US" sz="1700" kern="1200" dirty="0"/>
        </a:p>
      </dsp:txBody>
      <dsp:txXfrm rot="16200000">
        <a:off x="2715726" y="1608156"/>
        <a:ext cx="1589821" cy="323134"/>
      </dsp:txXfrm>
    </dsp:sp>
    <dsp:sp modelId="{00CBB21B-E69B-43E9-B449-A331EBD32136}">
      <dsp:nvSpPr>
        <dsp:cNvPr id="0" name=""/>
        <dsp:cNvSpPr/>
      </dsp:nvSpPr>
      <dsp:spPr>
        <a:xfrm rot="5400000">
          <a:off x="3214622" y="2516435"/>
          <a:ext cx="285051" cy="242350"/>
        </a:xfrm>
        <a:prstGeom prst="flowChartExtract">
          <a:avLst/>
        </a:prstGeom>
        <a:solidFill>
          <a:schemeClr val="lt1">
            <a:hueOff val="0"/>
            <a:satOff val="0"/>
            <a:lumOff val="0"/>
            <a:alphaOff val="0"/>
          </a:schemeClr>
        </a:solidFill>
        <a:ln w="19050" cap="rnd"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C94F08C-6331-4B4D-BFED-53A931EA101B}">
      <dsp:nvSpPr>
        <dsp:cNvPr id="0" name=""/>
        <dsp:cNvSpPr/>
      </dsp:nvSpPr>
      <dsp:spPr>
        <a:xfrm>
          <a:off x="3672204" y="974812"/>
          <a:ext cx="1203675" cy="1938806"/>
        </a:xfrm>
        <a:prstGeom prst="rect">
          <a:avLst/>
        </a:prstGeom>
        <a:noFill/>
        <a:ln w="19050" cap="rnd"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82296" rIns="0" bIns="0" numCol="1" spcCol="1270" anchor="t" anchorCtr="0">
          <a:noAutofit/>
        </a:bodyPr>
        <a:lstStyle/>
        <a:p>
          <a:pPr marL="0" lvl="0" indent="0" algn="l" defTabSz="1066800">
            <a:lnSpc>
              <a:spcPct val="90000"/>
            </a:lnSpc>
            <a:spcBef>
              <a:spcPct val="0"/>
            </a:spcBef>
            <a:spcAft>
              <a:spcPct val="35000"/>
            </a:spcAft>
            <a:buNone/>
          </a:pPr>
          <a:r>
            <a:rPr lang="zh-CN" altLang="en-US" sz="2400" kern="1200" dirty="0"/>
            <a:t>加强社会保障体系建设</a:t>
          </a:r>
        </a:p>
      </dsp:txBody>
      <dsp:txXfrm>
        <a:off x="3672204" y="974812"/>
        <a:ext cx="1203675" cy="1938806"/>
      </dsp:txXfrm>
    </dsp:sp>
    <dsp:sp modelId="{A54D1C87-CACB-402A-BD6F-82807F429EB7}">
      <dsp:nvSpPr>
        <dsp:cNvPr id="0" name=""/>
        <dsp:cNvSpPr/>
      </dsp:nvSpPr>
      <dsp:spPr>
        <a:xfrm>
          <a:off x="5021290" y="974812"/>
          <a:ext cx="1615672" cy="1938806"/>
        </a:xfrm>
        <a:prstGeom prst="roundRect">
          <a:avLst>
            <a:gd name="adj" fmla="val 5000"/>
          </a:avLst>
        </a:prstGeom>
        <a:solidFill>
          <a:schemeClr val="accent5">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61722" rIns="80010" bIns="0" numCol="1" spcCol="1270" anchor="t" anchorCtr="0">
          <a:noAutofit/>
        </a:bodyPr>
        <a:lstStyle/>
        <a:p>
          <a:pPr marL="0" lvl="0" indent="0" algn="r" defTabSz="800100">
            <a:lnSpc>
              <a:spcPct val="90000"/>
            </a:lnSpc>
            <a:spcBef>
              <a:spcPct val="0"/>
            </a:spcBef>
            <a:spcAft>
              <a:spcPct val="35000"/>
            </a:spcAft>
            <a:buNone/>
          </a:pPr>
          <a:endParaRPr lang="zh-CN" altLang="en-US" sz="1800" kern="1200" dirty="0"/>
        </a:p>
      </dsp:txBody>
      <dsp:txXfrm rot="16200000">
        <a:off x="4387947" y="1608156"/>
        <a:ext cx="1589821" cy="323134"/>
      </dsp:txXfrm>
    </dsp:sp>
    <dsp:sp modelId="{A634ADED-4443-4509-9EC2-F06286C8381D}">
      <dsp:nvSpPr>
        <dsp:cNvPr id="0" name=""/>
        <dsp:cNvSpPr/>
      </dsp:nvSpPr>
      <dsp:spPr>
        <a:xfrm rot="5400000">
          <a:off x="4886843" y="2516435"/>
          <a:ext cx="285051" cy="242350"/>
        </a:xfrm>
        <a:prstGeom prst="flowChartExtract">
          <a:avLst/>
        </a:prstGeom>
        <a:solidFill>
          <a:schemeClr val="lt1">
            <a:hueOff val="0"/>
            <a:satOff val="0"/>
            <a:lumOff val="0"/>
            <a:alphaOff val="0"/>
          </a:schemeClr>
        </a:solidFill>
        <a:ln w="19050" cap="rnd"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50437D0-AF2B-41C4-AC6B-C0286D6CB0DB}">
      <dsp:nvSpPr>
        <dsp:cNvPr id="0" name=""/>
        <dsp:cNvSpPr/>
      </dsp:nvSpPr>
      <dsp:spPr>
        <a:xfrm>
          <a:off x="5344425" y="974812"/>
          <a:ext cx="1203675" cy="1938806"/>
        </a:xfrm>
        <a:prstGeom prst="rect">
          <a:avLst/>
        </a:prstGeom>
        <a:noFill/>
        <a:ln w="19050" cap="rnd"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82296" rIns="0" bIns="0" numCol="1" spcCol="1270" anchor="t" anchorCtr="0">
          <a:noAutofit/>
        </a:bodyPr>
        <a:lstStyle/>
        <a:p>
          <a:pPr marL="0" lvl="0" indent="0" algn="l" defTabSz="1066800">
            <a:lnSpc>
              <a:spcPct val="90000"/>
            </a:lnSpc>
            <a:spcBef>
              <a:spcPct val="0"/>
            </a:spcBef>
            <a:spcAft>
              <a:spcPct val="35000"/>
            </a:spcAft>
            <a:buNone/>
          </a:pPr>
          <a:r>
            <a:rPr lang="zh-CN" altLang="en-US" sz="2400" kern="1200" dirty="0"/>
            <a:t>坚决打赢脱贫攻坚战</a:t>
          </a:r>
        </a:p>
      </dsp:txBody>
      <dsp:txXfrm>
        <a:off x="5344425" y="974812"/>
        <a:ext cx="1203675" cy="1938806"/>
      </dsp:txXfrm>
    </dsp:sp>
    <dsp:sp modelId="{E4F7817D-8862-4700-9CC5-316F9FBDD7E5}">
      <dsp:nvSpPr>
        <dsp:cNvPr id="0" name=""/>
        <dsp:cNvSpPr/>
      </dsp:nvSpPr>
      <dsp:spPr>
        <a:xfrm>
          <a:off x="6693511" y="974812"/>
          <a:ext cx="1615672" cy="1938806"/>
        </a:xfrm>
        <a:prstGeom prst="roundRect">
          <a:avLst>
            <a:gd name="adj" fmla="val 5000"/>
          </a:avLst>
        </a:prstGeom>
        <a:solidFill>
          <a:schemeClr val="accent6">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61722" rIns="80010" bIns="0" numCol="1" spcCol="1270" anchor="t" anchorCtr="0">
          <a:noAutofit/>
        </a:bodyPr>
        <a:lstStyle/>
        <a:p>
          <a:pPr marL="0" lvl="0" indent="0" algn="r" defTabSz="800100">
            <a:lnSpc>
              <a:spcPct val="90000"/>
            </a:lnSpc>
            <a:spcBef>
              <a:spcPct val="0"/>
            </a:spcBef>
            <a:spcAft>
              <a:spcPct val="35000"/>
            </a:spcAft>
            <a:buNone/>
          </a:pPr>
          <a:endParaRPr lang="zh-CN" altLang="en-US" sz="1800" kern="1200" dirty="0"/>
        </a:p>
      </dsp:txBody>
      <dsp:txXfrm rot="16200000">
        <a:off x="6060168" y="1608156"/>
        <a:ext cx="1589821" cy="323134"/>
      </dsp:txXfrm>
    </dsp:sp>
    <dsp:sp modelId="{ABACF538-307C-4C2C-84CB-C7DAD3627AB6}">
      <dsp:nvSpPr>
        <dsp:cNvPr id="0" name=""/>
        <dsp:cNvSpPr/>
      </dsp:nvSpPr>
      <dsp:spPr>
        <a:xfrm rot="5400000">
          <a:off x="6559064" y="2516435"/>
          <a:ext cx="285051" cy="242350"/>
        </a:xfrm>
        <a:prstGeom prst="flowChartExtract">
          <a:avLst/>
        </a:prstGeom>
        <a:solidFill>
          <a:schemeClr val="lt1">
            <a:hueOff val="0"/>
            <a:satOff val="0"/>
            <a:lumOff val="0"/>
            <a:alphaOff val="0"/>
          </a:schemeClr>
        </a:solidFill>
        <a:ln w="19050" cap="rnd"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884D91B-7241-4D87-8AA4-8EB10B6AB718}">
      <dsp:nvSpPr>
        <dsp:cNvPr id="0" name=""/>
        <dsp:cNvSpPr/>
      </dsp:nvSpPr>
      <dsp:spPr>
        <a:xfrm>
          <a:off x="7016646" y="974812"/>
          <a:ext cx="1203675" cy="1938806"/>
        </a:xfrm>
        <a:prstGeom prst="rect">
          <a:avLst/>
        </a:prstGeom>
        <a:noFill/>
        <a:ln w="19050" cap="rnd"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82296" rIns="0" bIns="0" numCol="1" spcCol="1270" anchor="t" anchorCtr="0">
          <a:noAutofit/>
        </a:bodyPr>
        <a:lstStyle/>
        <a:p>
          <a:pPr marL="0" lvl="0" indent="0" algn="l" defTabSz="1066800">
            <a:lnSpc>
              <a:spcPct val="90000"/>
            </a:lnSpc>
            <a:spcBef>
              <a:spcPct val="0"/>
            </a:spcBef>
            <a:spcAft>
              <a:spcPct val="35000"/>
            </a:spcAft>
            <a:buNone/>
          </a:pPr>
          <a:r>
            <a:rPr lang="zh-CN" altLang="en-US" sz="2400" kern="1200" dirty="0"/>
            <a:t>事实及健康中国战略</a:t>
          </a:r>
        </a:p>
      </dsp:txBody>
      <dsp:txXfrm>
        <a:off x="7016646" y="974812"/>
        <a:ext cx="1203675" cy="1938806"/>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7C1876-2B06-482B-B201-A7F6077F91C8}">
      <dsp:nvSpPr>
        <dsp:cNvPr id="0" name=""/>
        <dsp:cNvSpPr/>
      </dsp:nvSpPr>
      <dsp:spPr>
        <a:xfrm>
          <a:off x="1684557" y="283194"/>
          <a:ext cx="3524204" cy="3524204"/>
        </a:xfrm>
        <a:prstGeom prst="pie">
          <a:avLst>
            <a:gd name="adj1" fmla="val 16200000"/>
            <a:gd name="adj2" fmla="val 180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t>老年：老城区改造和老人赡养服务</a:t>
          </a:r>
        </a:p>
      </dsp:txBody>
      <dsp:txXfrm>
        <a:off x="3600633" y="933494"/>
        <a:ext cx="1195712" cy="1174734"/>
      </dsp:txXfrm>
    </dsp:sp>
    <dsp:sp modelId="{EBAECB06-01DA-4771-BCFC-6719276A7D1A}">
      <dsp:nvSpPr>
        <dsp:cNvPr id="0" name=""/>
        <dsp:cNvSpPr/>
      </dsp:nvSpPr>
      <dsp:spPr>
        <a:xfrm>
          <a:off x="1502892" y="388081"/>
          <a:ext cx="3524204" cy="3524204"/>
        </a:xfrm>
        <a:prstGeom prst="pie">
          <a:avLst>
            <a:gd name="adj1" fmla="val 1800000"/>
            <a:gd name="adj2" fmla="val 900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zh-CN" altLang="en-US" sz="1800" kern="1200"/>
            <a:t>幼儿：增加公办园、普惠园</a:t>
          </a:r>
        </a:p>
      </dsp:txBody>
      <dsp:txXfrm>
        <a:off x="2467853" y="2611686"/>
        <a:ext cx="1594282" cy="1090825"/>
      </dsp:txXfrm>
    </dsp:sp>
    <dsp:sp modelId="{7E75B8AA-9E69-412F-A9B5-4835D8940D7F}">
      <dsp:nvSpPr>
        <dsp:cNvPr id="0" name=""/>
        <dsp:cNvSpPr/>
      </dsp:nvSpPr>
      <dsp:spPr>
        <a:xfrm>
          <a:off x="1502892" y="388081"/>
          <a:ext cx="3524204" cy="3524204"/>
        </a:xfrm>
        <a:prstGeom prst="pie">
          <a:avLst>
            <a:gd name="adj1" fmla="val 9000000"/>
            <a:gd name="adj2" fmla="val 1620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t>青年：创新创业、毕业生就业、增加就业</a:t>
          </a:r>
        </a:p>
      </dsp:txBody>
      <dsp:txXfrm>
        <a:off x="1880486" y="1080336"/>
        <a:ext cx="1195712" cy="1174734"/>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450585-844D-498B-BAD3-82608C3283FE}">
      <dsp:nvSpPr>
        <dsp:cNvPr id="0" name=""/>
        <dsp:cNvSpPr/>
      </dsp:nvSpPr>
      <dsp:spPr>
        <a:xfrm>
          <a:off x="0" y="1515496"/>
          <a:ext cx="7632732" cy="2020661"/>
        </a:xfrm>
        <a:prstGeom prst="notched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4BB4334-DF7D-41F0-BF5F-E4765C86136B}">
      <dsp:nvSpPr>
        <dsp:cNvPr id="0" name=""/>
        <dsp:cNvSpPr/>
      </dsp:nvSpPr>
      <dsp:spPr>
        <a:xfrm>
          <a:off x="3354" y="0"/>
          <a:ext cx="2213790" cy="20206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9352" tIns="149352" rIns="149352" bIns="149352" numCol="1" spcCol="1270" anchor="b" anchorCtr="0">
          <a:noAutofit/>
        </a:bodyPr>
        <a:lstStyle/>
        <a:p>
          <a:pPr marL="0" lvl="0" indent="0" algn="ctr" defTabSz="933450">
            <a:lnSpc>
              <a:spcPct val="90000"/>
            </a:lnSpc>
            <a:spcBef>
              <a:spcPct val="0"/>
            </a:spcBef>
            <a:spcAft>
              <a:spcPct val="35000"/>
            </a:spcAft>
            <a:buNone/>
          </a:pPr>
          <a:r>
            <a:rPr lang="zh-CN" altLang="en-US" sz="2100" b="0" i="0" kern="1200" dirty="0"/>
            <a:t>就业是</a:t>
          </a:r>
          <a:r>
            <a:rPr lang="zh-CN" altLang="en-US" sz="2100" b="1" i="0" kern="1200" dirty="0">
              <a:solidFill>
                <a:srgbClr val="FF0000"/>
              </a:solidFill>
            </a:rPr>
            <a:t>最大</a:t>
          </a:r>
          <a:r>
            <a:rPr lang="zh-CN" altLang="en-US" sz="2100" b="0" i="0" kern="1200" dirty="0"/>
            <a:t>的民生</a:t>
          </a:r>
          <a:endParaRPr lang="zh-CN" altLang="en-US" sz="2100" kern="1200" dirty="0"/>
        </a:p>
      </dsp:txBody>
      <dsp:txXfrm>
        <a:off x="3354" y="0"/>
        <a:ext cx="2213790" cy="2020661"/>
      </dsp:txXfrm>
    </dsp:sp>
    <dsp:sp modelId="{B630C49D-1344-4F8B-A87C-65933ECBE280}">
      <dsp:nvSpPr>
        <dsp:cNvPr id="0" name=""/>
        <dsp:cNvSpPr/>
      </dsp:nvSpPr>
      <dsp:spPr>
        <a:xfrm>
          <a:off x="857666" y="2273244"/>
          <a:ext cx="505165" cy="505165"/>
        </a:xfrm>
        <a:prstGeom prst="ellipse">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5B1DE60-B295-465D-AB47-2FAE2AF79F53}">
      <dsp:nvSpPr>
        <dsp:cNvPr id="0" name=""/>
        <dsp:cNvSpPr/>
      </dsp:nvSpPr>
      <dsp:spPr>
        <a:xfrm>
          <a:off x="2327834" y="3030992"/>
          <a:ext cx="2213790" cy="20206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9352" tIns="149352" rIns="149352" bIns="149352" numCol="1" spcCol="1270" anchor="t" anchorCtr="0">
          <a:noAutofit/>
        </a:bodyPr>
        <a:lstStyle/>
        <a:p>
          <a:pPr marL="0" lvl="0" indent="0" algn="l" defTabSz="933450">
            <a:lnSpc>
              <a:spcPct val="90000"/>
            </a:lnSpc>
            <a:spcBef>
              <a:spcPct val="0"/>
            </a:spcBef>
            <a:spcAft>
              <a:spcPct val="35000"/>
            </a:spcAft>
            <a:buNone/>
          </a:pPr>
          <a:r>
            <a:rPr lang="zh-CN" altLang="en-US" sz="2100" b="0" i="0" kern="1200" dirty="0"/>
            <a:t>要坚持就业优先战略和积极就业政策，实现更</a:t>
          </a:r>
          <a:r>
            <a:rPr lang="zh-CN" altLang="en-US" sz="2100" b="1" i="0" kern="1200" dirty="0">
              <a:solidFill>
                <a:srgbClr val="FF0000"/>
              </a:solidFill>
            </a:rPr>
            <a:t>高质量</a:t>
          </a:r>
          <a:r>
            <a:rPr lang="zh-CN" altLang="en-US" sz="2100" b="0" i="0" kern="1200" dirty="0"/>
            <a:t>和更</a:t>
          </a:r>
          <a:r>
            <a:rPr lang="zh-CN" altLang="en-US" sz="2100" b="1" i="0" kern="1200" dirty="0">
              <a:solidFill>
                <a:srgbClr val="FF0000"/>
              </a:solidFill>
            </a:rPr>
            <a:t>充分</a:t>
          </a:r>
          <a:r>
            <a:rPr lang="zh-CN" altLang="en-US" sz="2100" b="0" i="0" kern="1200" dirty="0"/>
            <a:t>就业。</a:t>
          </a:r>
          <a:endParaRPr lang="zh-CN" altLang="en-US" sz="2100" kern="1200" dirty="0"/>
        </a:p>
      </dsp:txBody>
      <dsp:txXfrm>
        <a:off x="2327834" y="3030992"/>
        <a:ext cx="2213790" cy="2020661"/>
      </dsp:txXfrm>
    </dsp:sp>
    <dsp:sp modelId="{3C95E11F-B712-45B4-9CCC-04C5AD4B94D0}">
      <dsp:nvSpPr>
        <dsp:cNvPr id="0" name=""/>
        <dsp:cNvSpPr/>
      </dsp:nvSpPr>
      <dsp:spPr>
        <a:xfrm>
          <a:off x="3182146" y="2273244"/>
          <a:ext cx="505165" cy="505165"/>
        </a:xfrm>
        <a:prstGeom prst="ellipse">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D19867F-54FA-4BAE-83C5-D63B4A70D494}">
      <dsp:nvSpPr>
        <dsp:cNvPr id="0" name=""/>
        <dsp:cNvSpPr/>
      </dsp:nvSpPr>
      <dsp:spPr>
        <a:xfrm>
          <a:off x="4652314" y="0"/>
          <a:ext cx="2213790" cy="20206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9352" tIns="149352" rIns="149352" bIns="149352" numCol="1" spcCol="1270" anchor="b" anchorCtr="0">
          <a:noAutofit/>
        </a:bodyPr>
        <a:lstStyle/>
        <a:p>
          <a:pPr marL="0" lvl="0" indent="0" algn="l" defTabSz="933450">
            <a:lnSpc>
              <a:spcPct val="90000"/>
            </a:lnSpc>
            <a:spcBef>
              <a:spcPct val="0"/>
            </a:spcBef>
            <a:spcAft>
              <a:spcPct val="35000"/>
            </a:spcAft>
            <a:buNone/>
          </a:pPr>
          <a:r>
            <a:rPr lang="zh-CN" altLang="en-US" sz="2100" b="0" i="0" kern="1200" dirty="0"/>
            <a:t>坚持按劳分配原则，完善按要素分配机制，促进</a:t>
          </a:r>
          <a:r>
            <a:rPr lang="zh-CN" altLang="en-US" sz="2100" b="0" i="0" kern="1200" dirty="0">
              <a:solidFill>
                <a:srgbClr val="FF0000"/>
              </a:solidFill>
            </a:rPr>
            <a:t>收入分配</a:t>
          </a:r>
          <a:r>
            <a:rPr lang="zh-CN" altLang="en-US" sz="2100" b="0" i="0" kern="1200" dirty="0"/>
            <a:t>更</a:t>
          </a:r>
          <a:r>
            <a:rPr lang="zh-CN" altLang="en-US" sz="2100" b="0" i="0" kern="1200" dirty="0">
              <a:solidFill>
                <a:srgbClr val="FF0000"/>
              </a:solidFill>
            </a:rPr>
            <a:t>合理</a:t>
          </a:r>
          <a:r>
            <a:rPr lang="zh-CN" altLang="en-US" sz="2100" b="0" i="0" kern="1200" dirty="0"/>
            <a:t>、更</a:t>
          </a:r>
          <a:r>
            <a:rPr lang="zh-CN" altLang="en-US" sz="2100" b="0" i="0" kern="1200" dirty="0">
              <a:solidFill>
                <a:srgbClr val="FF0000"/>
              </a:solidFill>
            </a:rPr>
            <a:t>有序</a:t>
          </a:r>
          <a:endParaRPr lang="zh-CN" altLang="en-US" sz="2100" kern="1200" dirty="0">
            <a:solidFill>
              <a:srgbClr val="FF0000"/>
            </a:solidFill>
          </a:endParaRPr>
        </a:p>
      </dsp:txBody>
      <dsp:txXfrm>
        <a:off x="4652314" y="0"/>
        <a:ext cx="2213790" cy="2020661"/>
      </dsp:txXfrm>
    </dsp:sp>
    <dsp:sp modelId="{DC271891-EDFB-4A25-9A96-05204A728239}">
      <dsp:nvSpPr>
        <dsp:cNvPr id="0" name=""/>
        <dsp:cNvSpPr/>
      </dsp:nvSpPr>
      <dsp:spPr>
        <a:xfrm>
          <a:off x="5506626" y="2273244"/>
          <a:ext cx="505165" cy="505165"/>
        </a:xfrm>
        <a:prstGeom prst="ellipse">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0078BCF-1B0A-48A6-A44D-049565E19C57}">
      <dsp:nvSpPr>
        <dsp:cNvPr id="0" name=""/>
        <dsp:cNvSpPr/>
      </dsp:nvSpPr>
      <dsp:spPr>
        <a:xfrm>
          <a:off x="4683361" y="3777878"/>
          <a:ext cx="2744517" cy="1777825"/>
        </a:xfrm>
        <a:prstGeom prst="roundRect">
          <a:avLst>
            <a:gd name="adj" fmla="val 10000"/>
          </a:avLst>
        </a:prstGeom>
        <a:solidFill>
          <a:schemeClr val="lt1">
            <a:alpha val="90000"/>
            <a:hueOff val="0"/>
            <a:satOff val="0"/>
            <a:lumOff val="0"/>
            <a:alphaOff val="0"/>
          </a:schemeClr>
        </a:solidFill>
        <a:ln w="19050" cap="rnd"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2390" tIns="72390" rIns="72390" bIns="72390" numCol="1" spcCol="1270" anchor="t" anchorCtr="0">
          <a:noAutofit/>
        </a:bodyPr>
        <a:lstStyle/>
        <a:p>
          <a:pPr marL="114300" lvl="1" indent="-114300" algn="l" defTabSz="666750">
            <a:lnSpc>
              <a:spcPct val="90000"/>
            </a:lnSpc>
            <a:spcBef>
              <a:spcPct val="0"/>
            </a:spcBef>
            <a:spcAft>
              <a:spcPct val="15000"/>
            </a:spcAft>
            <a:buChar char="•"/>
          </a:pPr>
          <a:r>
            <a:rPr lang="zh-CN" altLang="en-US" sz="1500" b="0" i="0" kern="1200" dirty="0"/>
            <a:t>对有特殊贡献的军人及其眷属实行的具有褒扬和有待赈恤性质的保障</a:t>
          </a:r>
          <a:endParaRPr lang="zh-CN" altLang="en-US" sz="1500" kern="1200" dirty="0"/>
        </a:p>
      </dsp:txBody>
      <dsp:txXfrm>
        <a:off x="5545770" y="4261388"/>
        <a:ext cx="1843056" cy="1255262"/>
      </dsp:txXfrm>
    </dsp:sp>
    <dsp:sp modelId="{1B751D3C-348E-4914-B1F7-1FD370E31D30}">
      <dsp:nvSpPr>
        <dsp:cNvPr id="0" name=""/>
        <dsp:cNvSpPr/>
      </dsp:nvSpPr>
      <dsp:spPr>
        <a:xfrm>
          <a:off x="205464" y="3777878"/>
          <a:ext cx="2744517" cy="1777825"/>
        </a:xfrm>
        <a:prstGeom prst="roundRect">
          <a:avLst>
            <a:gd name="adj" fmla="val 10000"/>
          </a:avLst>
        </a:prstGeom>
        <a:solidFill>
          <a:schemeClr val="lt1">
            <a:alpha val="90000"/>
            <a:hueOff val="0"/>
            <a:satOff val="0"/>
            <a:lumOff val="0"/>
            <a:alphaOff val="0"/>
          </a:schemeClr>
        </a:solidFill>
        <a:ln w="19050" cap="rnd"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2390" tIns="72390" rIns="72390" bIns="72390" numCol="1" spcCol="1270" anchor="t" anchorCtr="0">
          <a:noAutofit/>
        </a:bodyPr>
        <a:lstStyle/>
        <a:p>
          <a:pPr marL="114300" lvl="1" indent="-114300" algn="l" defTabSz="666750">
            <a:lnSpc>
              <a:spcPct val="90000"/>
            </a:lnSpc>
            <a:spcBef>
              <a:spcPct val="0"/>
            </a:spcBef>
            <a:spcAft>
              <a:spcPct val="15000"/>
            </a:spcAft>
            <a:buChar char="•"/>
          </a:pPr>
          <a:r>
            <a:rPr lang="zh-CN" altLang="en-US" sz="1500" kern="1200" dirty="0"/>
            <a:t>城乡最低生活保障、医疗救助等</a:t>
          </a:r>
        </a:p>
      </dsp:txBody>
      <dsp:txXfrm>
        <a:off x="244517" y="4261388"/>
        <a:ext cx="1843056" cy="1255262"/>
      </dsp:txXfrm>
    </dsp:sp>
    <dsp:sp modelId="{D45E73D1-C69A-4403-87F2-FB73FA2A6690}">
      <dsp:nvSpPr>
        <dsp:cNvPr id="0" name=""/>
        <dsp:cNvSpPr/>
      </dsp:nvSpPr>
      <dsp:spPr>
        <a:xfrm>
          <a:off x="4683361" y="0"/>
          <a:ext cx="2744517" cy="1777825"/>
        </a:xfrm>
        <a:prstGeom prst="roundRect">
          <a:avLst>
            <a:gd name="adj" fmla="val 10000"/>
          </a:avLst>
        </a:prstGeom>
        <a:solidFill>
          <a:schemeClr val="lt1">
            <a:alpha val="90000"/>
            <a:hueOff val="0"/>
            <a:satOff val="0"/>
            <a:lumOff val="0"/>
            <a:alphaOff val="0"/>
          </a:schemeClr>
        </a:solidFill>
        <a:ln w="19050" cap="rnd"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2390" tIns="72390" rIns="72390" bIns="72390" numCol="1" spcCol="1270" anchor="t" anchorCtr="0">
          <a:noAutofit/>
        </a:bodyPr>
        <a:lstStyle/>
        <a:p>
          <a:pPr marL="114300" lvl="1" indent="-114300" algn="l" defTabSz="666750">
            <a:lnSpc>
              <a:spcPct val="90000"/>
            </a:lnSpc>
            <a:spcBef>
              <a:spcPct val="0"/>
            </a:spcBef>
            <a:spcAft>
              <a:spcPct val="15000"/>
            </a:spcAft>
            <a:buChar char="•"/>
          </a:pPr>
          <a:r>
            <a:rPr lang="zh-CN" altLang="en-US" sz="1500" kern="1200" dirty="0"/>
            <a:t>养老保险</a:t>
          </a:r>
        </a:p>
        <a:p>
          <a:pPr marL="114300" lvl="1" indent="-114300" algn="l" defTabSz="666750">
            <a:lnSpc>
              <a:spcPct val="90000"/>
            </a:lnSpc>
            <a:spcBef>
              <a:spcPct val="0"/>
            </a:spcBef>
            <a:spcAft>
              <a:spcPct val="15000"/>
            </a:spcAft>
            <a:buChar char="•"/>
          </a:pPr>
          <a:r>
            <a:rPr lang="zh-CN" altLang="en-US" sz="1500" kern="1200" dirty="0"/>
            <a:t>医疗保险</a:t>
          </a:r>
        </a:p>
        <a:p>
          <a:pPr marL="114300" lvl="1" indent="-114300" algn="l" defTabSz="666750">
            <a:lnSpc>
              <a:spcPct val="90000"/>
            </a:lnSpc>
            <a:spcBef>
              <a:spcPct val="0"/>
            </a:spcBef>
            <a:spcAft>
              <a:spcPct val="15000"/>
            </a:spcAft>
            <a:buChar char="•"/>
          </a:pPr>
          <a:r>
            <a:rPr lang="zh-CN" altLang="en-US" sz="1500" kern="1200" dirty="0"/>
            <a:t>等“五险”</a:t>
          </a:r>
        </a:p>
      </dsp:txBody>
      <dsp:txXfrm>
        <a:off x="5545770" y="39053"/>
        <a:ext cx="1843056" cy="1255262"/>
      </dsp:txXfrm>
    </dsp:sp>
    <dsp:sp modelId="{12290900-6ECE-4CF8-BA94-A492861F8285}">
      <dsp:nvSpPr>
        <dsp:cNvPr id="0" name=""/>
        <dsp:cNvSpPr/>
      </dsp:nvSpPr>
      <dsp:spPr>
        <a:xfrm>
          <a:off x="205464" y="0"/>
          <a:ext cx="2744517" cy="1777825"/>
        </a:xfrm>
        <a:prstGeom prst="roundRect">
          <a:avLst>
            <a:gd name="adj" fmla="val 10000"/>
          </a:avLst>
        </a:prstGeom>
        <a:solidFill>
          <a:schemeClr val="lt1">
            <a:alpha val="90000"/>
            <a:hueOff val="0"/>
            <a:satOff val="0"/>
            <a:lumOff val="0"/>
            <a:alphaOff val="0"/>
          </a:schemeClr>
        </a:solidFill>
        <a:ln w="19050"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t" anchorCtr="0">
          <a:noAutofit/>
        </a:bodyPr>
        <a:lstStyle/>
        <a:p>
          <a:pPr marL="171450" lvl="1" indent="-171450" algn="l" defTabSz="800100">
            <a:lnSpc>
              <a:spcPct val="90000"/>
            </a:lnSpc>
            <a:spcBef>
              <a:spcPct val="0"/>
            </a:spcBef>
            <a:spcAft>
              <a:spcPct val="15000"/>
            </a:spcAft>
            <a:buChar char="•"/>
          </a:pPr>
          <a:r>
            <a:rPr lang="zh-CN" altLang="en-US" sz="1800" b="0" i="0" kern="1200" dirty="0"/>
            <a:t>在法律和政策范围内向全体公民普遍地提供资金帮助和优化服务</a:t>
          </a:r>
          <a:endParaRPr lang="zh-CN" altLang="en-US" sz="1800" kern="1200" dirty="0"/>
        </a:p>
      </dsp:txBody>
      <dsp:txXfrm>
        <a:off x="244517" y="39053"/>
        <a:ext cx="1843056" cy="1255262"/>
      </dsp:txXfrm>
    </dsp:sp>
    <dsp:sp modelId="{736206A9-06E0-4AD5-848F-B778C7E16A1E}">
      <dsp:nvSpPr>
        <dsp:cNvPr id="0" name=""/>
        <dsp:cNvSpPr/>
      </dsp:nvSpPr>
      <dsp:spPr>
        <a:xfrm>
          <a:off x="1355495" y="316675"/>
          <a:ext cx="2405619" cy="2405619"/>
        </a:xfrm>
        <a:prstGeom prst="pieWedge">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0256" tIns="270256" rIns="270256" bIns="270256" numCol="1" spcCol="1270" anchor="ctr" anchorCtr="0">
          <a:noAutofit/>
        </a:bodyPr>
        <a:lstStyle/>
        <a:p>
          <a:pPr marL="0" lvl="0" indent="0" algn="ctr" defTabSz="1689100">
            <a:lnSpc>
              <a:spcPct val="90000"/>
            </a:lnSpc>
            <a:spcBef>
              <a:spcPct val="0"/>
            </a:spcBef>
            <a:spcAft>
              <a:spcPct val="35000"/>
            </a:spcAft>
            <a:buNone/>
          </a:pPr>
          <a:r>
            <a:rPr lang="zh-CN" altLang="en-US" sz="3800" b="0" i="0" kern="1200" dirty="0"/>
            <a:t>社会福利</a:t>
          </a:r>
          <a:endParaRPr lang="zh-CN" altLang="en-US" sz="3800" kern="1200" dirty="0"/>
        </a:p>
      </dsp:txBody>
      <dsp:txXfrm>
        <a:off x="2060084" y="1021264"/>
        <a:ext cx="1701030" cy="1701030"/>
      </dsp:txXfrm>
    </dsp:sp>
    <dsp:sp modelId="{9A4A248A-63A5-41F0-88BB-50BCB60EBC6B}">
      <dsp:nvSpPr>
        <dsp:cNvPr id="0" name=""/>
        <dsp:cNvSpPr/>
      </dsp:nvSpPr>
      <dsp:spPr>
        <a:xfrm rot="5400000">
          <a:off x="3872229" y="316675"/>
          <a:ext cx="2405619" cy="2405619"/>
        </a:xfrm>
        <a:prstGeom prst="pieWedge">
          <a:avLst/>
        </a:prstGeom>
        <a:solidFill>
          <a:schemeClr val="accent3">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0256" tIns="270256" rIns="270256" bIns="270256" numCol="1" spcCol="1270" anchor="ctr" anchorCtr="0">
          <a:noAutofit/>
        </a:bodyPr>
        <a:lstStyle/>
        <a:p>
          <a:pPr marL="0" lvl="0" indent="0" algn="ctr" defTabSz="1689100">
            <a:lnSpc>
              <a:spcPct val="90000"/>
            </a:lnSpc>
            <a:spcBef>
              <a:spcPct val="0"/>
            </a:spcBef>
            <a:spcAft>
              <a:spcPct val="35000"/>
            </a:spcAft>
            <a:buNone/>
          </a:pPr>
          <a:r>
            <a:rPr lang="zh-CN" altLang="en-US" sz="3800" b="0" i="0" kern="1200" dirty="0"/>
            <a:t>社会保险</a:t>
          </a:r>
          <a:endParaRPr lang="zh-CN" altLang="en-US" sz="3800" kern="1200" dirty="0"/>
        </a:p>
      </dsp:txBody>
      <dsp:txXfrm rot="-5400000">
        <a:off x="3872229" y="1021264"/>
        <a:ext cx="1701030" cy="1701030"/>
      </dsp:txXfrm>
    </dsp:sp>
    <dsp:sp modelId="{5968F724-C401-45AB-98F2-5844B044E26C}">
      <dsp:nvSpPr>
        <dsp:cNvPr id="0" name=""/>
        <dsp:cNvSpPr/>
      </dsp:nvSpPr>
      <dsp:spPr>
        <a:xfrm rot="10800000">
          <a:off x="3872229" y="2833409"/>
          <a:ext cx="2405619" cy="2405619"/>
        </a:xfrm>
        <a:prstGeom prst="pieWedge">
          <a:avLst/>
        </a:prstGeom>
        <a:solidFill>
          <a:schemeClr val="accent4">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0256" tIns="270256" rIns="270256" bIns="270256" numCol="1" spcCol="1270" anchor="ctr" anchorCtr="0">
          <a:noAutofit/>
        </a:bodyPr>
        <a:lstStyle/>
        <a:p>
          <a:pPr marL="0" lvl="0" indent="0" algn="ctr" defTabSz="1689100">
            <a:lnSpc>
              <a:spcPct val="90000"/>
            </a:lnSpc>
            <a:spcBef>
              <a:spcPct val="0"/>
            </a:spcBef>
            <a:spcAft>
              <a:spcPct val="35000"/>
            </a:spcAft>
            <a:buNone/>
          </a:pPr>
          <a:r>
            <a:rPr lang="zh-CN" altLang="en-US" sz="3800" b="0" i="0" kern="1200" dirty="0"/>
            <a:t>社会优抚</a:t>
          </a:r>
          <a:endParaRPr lang="zh-CN" altLang="en-US" sz="3800" kern="1200" dirty="0"/>
        </a:p>
      </dsp:txBody>
      <dsp:txXfrm rot="10800000">
        <a:off x="3872229" y="2833409"/>
        <a:ext cx="1701030" cy="1701030"/>
      </dsp:txXfrm>
    </dsp:sp>
    <dsp:sp modelId="{270D9752-9453-4EFD-A4BF-9C1266C9582F}">
      <dsp:nvSpPr>
        <dsp:cNvPr id="0" name=""/>
        <dsp:cNvSpPr/>
      </dsp:nvSpPr>
      <dsp:spPr>
        <a:xfrm rot="16200000">
          <a:off x="1355495" y="2833409"/>
          <a:ext cx="2405619" cy="2405619"/>
        </a:xfrm>
        <a:prstGeom prst="pieWedge">
          <a:avLst/>
        </a:prstGeom>
        <a:solidFill>
          <a:schemeClr val="accent5">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0256" tIns="270256" rIns="270256" bIns="270256" numCol="1" spcCol="1270" anchor="ctr" anchorCtr="0">
          <a:noAutofit/>
        </a:bodyPr>
        <a:lstStyle/>
        <a:p>
          <a:pPr marL="0" lvl="0" indent="0" algn="ctr" defTabSz="1689100">
            <a:lnSpc>
              <a:spcPct val="90000"/>
            </a:lnSpc>
            <a:spcBef>
              <a:spcPct val="0"/>
            </a:spcBef>
            <a:spcAft>
              <a:spcPct val="35000"/>
            </a:spcAft>
            <a:buNone/>
          </a:pPr>
          <a:r>
            <a:rPr lang="zh-CN" altLang="en-US" sz="3800" b="0" i="0" kern="1200" dirty="0"/>
            <a:t>社会救助</a:t>
          </a:r>
          <a:endParaRPr lang="zh-CN" altLang="en-US" sz="3800" kern="1200" dirty="0"/>
        </a:p>
      </dsp:txBody>
      <dsp:txXfrm rot="5400000">
        <a:off x="2060084" y="2833409"/>
        <a:ext cx="1701030" cy="1701030"/>
      </dsp:txXfrm>
    </dsp:sp>
    <dsp:sp modelId="{637B0A5A-A9CD-4C8C-BBD7-8A3136ABC385}">
      <dsp:nvSpPr>
        <dsp:cNvPr id="0" name=""/>
        <dsp:cNvSpPr/>
      </dsp:nvSpPr>
      <dsp:spPr>
        <a:xfrm>
          <a:off x="3401383" y="2277838"/>
          <a:ext cx="830577" cy="722241"/>
        </a:xfrm>
        <a:prstGeom prst="circularArrow">
          <a:avLst/>
        </a:prstGeom>
        <a:solidFill>
          <a:schemeClr val="accent2">
            <a:tint val="40000"/>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62C3263-46A8-4148-8DB5-F5E7B1F99C2F}">
      <dsp:nvSpPr>
        <dsp:cNvPr id="0" name=""/>
        <dsp:cNvSpPr/>
      </dsp:nvSpPr>
      <dsp:spPr>
        <a:xfrm rot="10800000">
          <a:off x="3401383" y="2555623"/>
          <a:ext cx="830577" cy="722241"/>
        </a:xfrm>
        <a:prstGeom prst="circularArrow">
          <a:avLst/>
        </a:prstGeom>
        <a:solidFill>
          <a:schemeClr val="accent2">
            <a:tint val="40000"/>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0.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hProcess7">
  <dgm:title val=""/>
  <dgm:desc val=""/>
  <dgm:catLst>
    <dgm:cat type="process" pri="21000"/>
    <dgm:cat type="list" pri="9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2" destOrd="0"/>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h" for="ch" forName="compositeNode" refType="h"/>
      <dgm:constr type="w" for="ch" forName="compositeNode" refType="w"/>
      <dgm:constr type="w" for="ch" forName="hSp" refType="w" refFor="ch" refForName="compositeNode" fact="-0.035"/>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parentNode" op="equ"/>
      <dgm:constr type="primFontSz" for="des" forName="childNode" op="equ"/>
    </dgm:constrLst>
    <dgm:ruleLst/>
    <dgm:forEach name="Name4" axis="ch" ptType="node">
      <dgm:layoutNode name="compositeNode">
        <dgm:varLst>
          <dgm:bulletEnabled val="1"/>
        </dgm:varLst>
        <dgm:alg type="composite"/>
        <dgm:choose name="Name5">
          <dgm:if name="Name6" func="var" arg="dir" op="equ" val="norm">
            <dgm:constrLst>
              <dgm:constr type="h" refType="w" op="lte" fact="1.2"/>
              <dgm:constr type="w" for="ch" forName="bgRect" refType="w"/>
              <dgm:constr type="h" for="ch" forName="bgRect" refType="h"/>
              <dgm:constr type="t" for="ch" forName="bgRect"/>
              <dgm:constr type="l" for="ch" forName="bgRect"/>
              <dgm:constr type="w" for="ch" forName="parentNode" refType="w" refFor="ch" refForName="bgRect" fact="0.2"/>
              <dgm:constr type="h" for="ch" forName="parentNode" refType="h" fact="0.82"/>
              <dgm:constr type="t" for="ch" forName="parentNode"/>
              <dgm:constr type="l" for="ch" forName="parentNode"/>
              <dgm:constr type="r" for="ch" forName="childNode" refType="r" refFor="ch" refForName="bgRect" fact="0.945"/>
              <dgm:constr type="h" for="ch" forName="childNode" refType="h" refFor="ch" refForName="bgRect" op="equ"/>
              <dgm:constr type="t" for="ch" forName="childNode"/>
              <dgm:constr type="l" for="ch" forName="childNode" refType="r" refFor="ch" refForName="parentNode"/>
            </dgm:constrLst>
          </dgm:if>
          <dgm:else name="Name7">
            <dgm:constrLst>
              <dgm:constr type="h" refType="w" op="lte" fact="1.2"/>
              <dgm:constr type="w" for="ch" forName="bgRect" refType="w"/>
              <dgm:constr type="h" for="ch" forName="bgRect" refType="h"/>
              <dgm:constr type="t" for="ch" forName="bgRect"/>
              <dgm:constr type="r" for="ch" forName="bgRect" refType="w"/>
              <dgm:constr type="w" for="ch" forName="parentNode" refType="w" refFor="ch" refForName="bgRect" fact="0.2"/>
              <dgm:constr type="h" for="ch" forName="parentNode" refType="h" fact="0.82"/>
              <dgm:constr type="t" for="ch" forName="parentNode"/>
              <dgm:constr type="r" for="ch" forName="parentNode" refType="w"/>
              <dgm:constr type="h" for="ch" forName="childNode" refType="h" refFor="ch" refForName="bgRect"/>
              <dgm:constr type="t" for="ch" forName="childNode"/>
              <dgm:constr type="r" for="ch" forName="childNode" refType="l" refFor="ch" refForName="parentNode"/>
              <dgm:constr type="l" for="ch" forName="childNode" refType="w" refFor="ch" refForName="bgRect" fact="0.055"/>
            </dgm:constrLst>
          </dgm:else>
        </dgm:choose>
        <dgm:ruleLst>
          <dgm:rule type="w" for="ch" forName="childNode" val="NaN" fact="NaN" max="30"/>
        </dgm:ruleLst>
        <dgm:layoutNode name="bgRect" styleLbl="node1">
          <dgm:alg type="sp"/>
          <dgm:shape xmlns:r="http://schemas.openxmlformats.org/officeDocument/2006/relationships" type="roundRect" r:blip="" zOrderOff="-1">
            <dgm:adjLst>
              <dgm:adj idx="1" val="0.05"/>
            </dgm:adjLst>
          </dgm:shape>
          <dgm:presOf axis="self"/>
          <dgm:constrLst/>
          <dgm:ruleLst/>
        </dgm:layoutNode>
        <dgm:layoutNode name="parentNode" styleLbl="node1">
          <dgm:varLst>
            <dgm:chMax val="0"/>
            <dgm:bulletEnabled val="1"/>
          </dgm:varLst>
          <dgm:presOf axis="self"/>
          <dgm:choose name="Name8">
            <dgm:if name="Name9" func="var" arg="dir" op="equ" val="norm">
              <dgm:alg type="tx">
                <dgm:param type="autoTxRot" val="grav"/>
                <dgm:param type="txAnchorVert" val="t"/>
                <dgm:param type="parTxLTRAlign" val="r"/>
                <dgm:param type="parTxRTLAlign" val="r"/>
              </dgm:alg>
              <dgm:shape xmlns:r="http://schemas.openxmlformats.org/officeDocument/2006/relationships" rot="270" type="rect" r:blip="" hideGeom="1">
                <dgm:adjLst/>
              </dgm:shape>
              <dgm:constrLst>
                <dgm:constr type="primFontSz" val="65"/>
                <dgm:constr type="lMarg"/>
                <dgm:constr type="rMarg" refType="primFontSz" fact="0.35"/>
                <dgm:constr type="tMarg" refType="primFontSz" fact="0.27"/>
                <dgm:constr type="bMarg"/>
              </dgm:constrLst>
            </dgm:if>
            <dgm:else name="Name10">
              <dgm:alg type="tx">
                <dgm:param type="autoTxRot" val="grav"/>
                <dgm:param type="txAnchorVert" val="t"/>
                <dgm:param type="parTxLTRAlign" val="l"/>
                <dgm:param type="parTxRTLAlign" val="l"/>
              </dgm:alg>
              <dgm:shape xmlns:r="http://schemas.openxmlformats.org/officeDocument/2006/relationships" rot="90" type="rect" r:blip="" hideGeom="1">
                <dgm:adjLst/>
              </dgm:shape>
              <dgm:constrLst>
                <dgm:constr type="primFontSz" val="65"/>
                <dgm:constr type="lMarg" refType="primFontSz" fact="0.35"/>
                <dgm:constr type="rMarg"/>
                <dgm:constr type="tMarg" refType="primFontSz" fact="0.27"/>
                <dgm:constr type="bMarg"/>
              </dgm:constrLst>
            </dgm:else>
          </dgm:choose>
          <dgm:ruleLst>
            <dgm:rule type="primFontSz" val="5" fact="NaN" max="NaN"/>
          </dgm:ruleLst>
        </dgm:layoutNode>
        <dgm:choose name="Name11">
          <dgm:if name="Name12" axis="ch" ptType="node" func="cnt" op="gte" val="1">
            <dgm:layoutNode name="childNode" styleLbl="node1" moveWith="bgRect">
              <dgm:varLst>
                <dgm:bulletEnabled val="1"/>
              </dgm:varLst>
              <dgm:alg type="tx">
                <dgm:param type="parTxLTRAlign" val="l"/>
                <dgm:param type="parTxRTLAlign" val="r"/>
                <dgm:param type="txAnchorVert" val="t"/>
              </dgm:alg>
              <dgm:shape xmlns:r="http://schemas.openxmlformats.org/officeDocument/2006/relationships" type="rect" r:blip="" hideGeom="1">
                <dgm:adjLst/>
              </dgm:shape>
              <dgm:presOf axis="des" ptType="node"/>
              <dgm:constrLst>
                <dgm:constr type="primFontSz" val="65"/>
                <dgm:constr type="lMarg"/>
                <dgm:constr type="bMarg"/>
                <dgm:constr type="tMarg" refType="primFontSz" fact="0.27"/>
                <dgm:constr type="rMarg"/>
              </dgm:constrLst>
              <dgm:ruleLst>
                <dgm:rule type="primFontSz" val="5" fact="NaN" max="NaN"/>
              </dgm:ruleLst>
            </dgm:layoutNode>
          </dgm:if>
          <dgm:else name="Name13"/>
        </dgm:choose>
      </dgm:layoutNode>
      <dgm:forEach name="Name14" axis="followSib" ptType="sibTrans" cnt="1">
        <dgm:layoutNode name="hSp">
          <dgm:alg type="sp"/>
          <dgm:shape xmlns:r="http://schemas.openxmlformats.org/officeDocument/2006/relationships" r:blip="">
            <dgm:adjLst/>
          </dgm:shape>
          <dgm:presOf/>
          <dgm:constrLst/>
          <dgm:ruleLst/>
        </dgm:layoutNode>
        <dgm:layoutNode name="vProcSp" moveWith="bgRect">
          <dgm:alg type="lin">
            <dgm:param type="linDir" val="fromT"/>
          </dgm:alg>
          <dgm:shape xmlns:r="http://schemas.openxmlformats.org/officeDocument/2006/relationships" r:blip="">
            <dgm:adjLst/>
          </dgm:shape>
          <dgm:presOf/>
          <dgm:constrLst>
            <dgm:constr type="w" for="ch" forName="vSp1" refType="w"/>
            <dgm:constr type="w" for="ch" forName="simulatedConn" refType="w"/>
            <dgm:constr type="w" for="ch" forName="vSp2" refType="w"/>
          </dgm:constrLst>
          <dgm:ruleLst/>
          <dgm:layoutNode name="vSp1">
            <dgm:alg type="sp"/>
            <dgm:shape xmlns:r="http://schemas.openxmlformats.org/officeDocument/2006/relationships" r:blip="">
              <dgm:adjLst/>
            </dgm:shape>
            <dgm:presOf/>
            <dgm:constrLst/>
            <dgm:ruleLst/>
          </dgm:layoutNode>
          <dgm:layoutNode name="simulatedConn" styleLbl="solidFgAcc1">
            <dgm:alg type="sp"/>
            <dgm:choose name="Name15">
              <dgm:if name="Name16" func="var" arg="dir" op="equ" val="norm">
                <dgm:shape xmlns:r="http://schemas.openxmlformats.org/officeDocument/2006/relationships" rot="90" type="flowChartExtract" r:blip="">
                  <dgm:adjLst/>
                </dgm:shape>
              </dgm:if>
              <dgm:else name="Name17">
                <dgm:shape xmlns:r="http://schemas.openxmlformats.org/officeDocument/2006/relationships" rot="-90" type="flowChartExtract" r:blip="">
                  <dgm:adjLst/>
                </dgm:shape>
              </dgm:else>
            </dgm:choose>
            <dgm:presOf/>
            <dgm:constrLst/>
            <dgm:ruleLst/>
          </dgm:layoutNode>
          <dgm:layoutNode name="vSp2">
            <dgm:alg type="sp"/>
            <dgm:shape xmlns:r="http://schemas.openxmlformats.org/officeDocument/2006/relationships" r:blip="">
              <dgm:adjLst/>
            </dgm:shape>
            <dgm:presOf/>
            <dgm:constrLst/>
            <dgm:ruleLst/>
          </dgm:layoutNode>
        </dgm:layoutNode>
        <dgm:layoutNode name="sibTrans">
          <dgm:alg type="sp"/>
          <dgm:shape xmlns:r="http://schemas.openxmlformats.org/officeDocument/2006/relationships" r:blip="">
            <dgm:adjLst/>
          </dgm:shape>
          <dgm:presO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13.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16.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layout17.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8.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cycle6">
  <dgm:title val=""/>
  <dgm:desc val=""/>
  <dgm:catLst>
    <dgm:cat type="cycle" pri="4000"/>
    <dgm:cat type="relationship" pri="24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param type="endSty" val="noArr"/>
              </dgm:alg>
              <dgm:shape xmlns:r="http://schemas.openxmlformats.org/officeDocument/2006/relationships" type="conn" r:blip="">
                <dgm:adjLst/>
              </dgm:shape>
              <dgm:presOf axis="self"/>
              <dgm:constrLst>
                <dgm:constr type="h" refType="w" fact="0.65"/>
                <dgm:constr type="connDist"/>
                <dgm:constr type="begPad" refType="connDist" fact="0.01"/>
                <dgm:constr type="endPad" refType="connDist" fact="0.01"/>
              </dgm:constrLst>
              <dgm:ruleLst/>
            </dgm:layoutNode>
          </dgm:forEach>
        </dgm:if>
        <dgm:else name="Name16"/>
      </dgm:choose>
    </dgm:forEach>
  </dgm:layoutNode>
</dgm:layoutDef>
</file>

<file path=ppt/diagrams/layout5.xml><?xml version="1.0" encoding="utf-8"?>
<dgm:layoutDef xmlns:dgm="http://schemas.openxmlformats.org/drawingml/2006/diagram" xmlns:a="http://schemas.openxmlformats.org/drawingml/2006/main" uniqueId="urn:microsoft.com/office/officeart/2008/layout/RadialCluster">
  <dgm:title val=""/>
  <dgm:desc val=""/>
  <dgm:catLst>
    <dgm:cat type="relationship" pri="19500"/>
    <dgm:cat type="cycle" pri="15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useDef="1">
    <dgm:dataModel>
      <dgm:ptLst/>
      <dgm:bg/>
      <dgm:whole/>
    </dgm:dataModel>
  </dgm:styleData>
  <dgm:clrData useDef="1">
    <dgm:dataModel>
      <dgm:ptLst/>
      <dgm:bg/>
      <dgm:whole/>
    </dgm:dataModel>
  </dgm:clrData>
  <dgm:layoutNode name="Name0">
    <dgm:varLst>
      <dgm:chMax val="1"/>
      <dgm:chPref val="1"/>
      <dgm:dir/>
      <dgm:animOne val="branch"/>
      <dgm:animLvl val="lvl"/>
    </dgm:varLst>
    <dgm:alg type="composite">
      <dgm:param type="ar" val="1.00"/>
    </dgm:alg>
    <dgm:shape xmlns:r="http://schemas.openxmlformats.org/officeDocument/2006/relationships" r:blip="">
      <dgm:adjLst/>
    </dgm:shape>
    <dgm:choose name="Name1">
      <dgm:if name="Name2" func="var" arg="dir" op="equ" val="norm">
        <dgm:choose name="Name3">
          <dgm:if name="Name4" axis="ch ch" ptType="node node" cnt="1 0" func="cnt" op="equ" val="1">
            <dgm:constrLst>
              <dgm:constr type="l" for="ch" forName="textCenter"/>
              <dgm:constr type="ctrY" for="ch" forName="textCenter" refType="h" fact="0.5"/>
              <dgm:constr type="w" for="ch" forName="textCenter" refType="w" fact="0.32"/>
              <dgm:constr type="h" for="ch" forName="textCenter" refType="w" refFor="ch" refForName="textCenter"/>
              <dgm:constr type="r" for="ch" forName="cycle_1" refType="w"/>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5" axis="ch ch" ptType="node node" cnt="1 0"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6" axis="ch ch" ptType="node node" cnt="1 0" func="cnt" op="equ" val="3">
            <dgm:choose name="Name7">
              <dgm:if name="Name8" axis="ch ch ch" ptType="node node node" st="1 2 0" cnt="1 1 0" func="cnt" op="equ" val="1">
                <dgm:choose name="Name9">
                  <dgm:if name="Name10"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12">
                <dgm:choose name="Name13">
                  <dgm:if name="Name14"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5">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16" axis="ch ch" ptType="node node" cnt="1 0"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r" for="ch" forName="cycle_2" refType="w"/>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l" for="ch" forName="cycle_4"/>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17" axis="ch ch" ptType="node node" cnt="1 0"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24"/>
              <dgm:constr type="w" for="ch" forName="cycle_2" refType="w" fact="0.33"/>
              <dgm:constr type="h" for="ch" forName="cycle_2" refType="w" refFor="ch" refForName="cycle_2"/>
              <dgm:constr type="r" for="ch" forName="cycle_3" refType="w" fact="0.89"/>
              <dgm:constr type="b" for="ch" forName="cycle_3" refType="h"/>
              <dgm:constr type="w" for="ch" forName="cycle_3" refType="w" fact="0.33"/>
              <dgm:constr type="h" for="ch" forName="cycle_3" refType="w" refFor="ch" refForName="cycle_3"/>
              <dgm:constr type="l" for="ch" forName="cycle_4" refType="w" fact="0.11"/>
              <dgm:constr type="b" for="ch" forName="cycle_4" refType="h"/>
              <dgm:constr type="w" for="ch" forName="cycle_4" refType="w" fact="0.33"/>
              <dgm:constr type="h" for="ch" forName="cycle_4" refType="w" refFor="ch" refForName="cycle_4"/>
              <dgm:constr type="l" for="ch" forName="cycle_5"/>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18" axis="ch ch" ptType="node node" cnt="1 0"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17"/>
              <dgm:constr type="w" for="ch" forName="cycle_2" refType="w" fact="0.33"/>
              <dgm:constr type="h" for="ch" forName="cycle_2" refType="w" refFor="ch" refForName="cycle_2"/>
              <dgm:constr type="r" for="ch" forName="cycle_3" refType="w"/>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l" for="ch" forName="cycle_5"/>
              <dgm:constr type="b" for="ch" forName="cycle_5" refType="h" fact="0.83"/>
              <dgm:constr type="w" for="ch" forName="cycle_5" refType="w" fact="0.33"/>
              <dgm:constr type="h" for="ch" forName="cycle_5" refType="w" refFor="ch" refForName="cycle_5"/>
              <dgm:constr type="l" for="ch" forName="cycle_6"/>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19">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r" for="ch" forName="cycle_2" refType="w" fact="0.938"/>
              <dgm:constr type="t" for="ch" forName="cycle_2" refType="h" fact="0.141"/>
              <dgm:constr type="w" for="ch" forName="cycle_2" refType="w" fact="0.263"/>
              <dgm:constr type="h" for="ch" forName="cycle_2" refType="w" refFor="ch" refForName="cycle_2"/>
              <dgm:constr type="r" for="ch" forName="cycle_3" refType="w"/>
              <dgm:constr type="b" for="ch" forName="cycle_3" refType="h" fact="0.74"/>
              <dgm:constr type="w" for="ch" forName="cycle_3" refType="w" fact="0.263"/>
              <dgm:constr type="h" for="ch" forName="cycle_3" refType="w" refFor="ch" refForName="cycle_3"/>
              <dgm:constr type="r" for="ch" forName="cycle_4" refType="w" fact="0.8"/>
              <dgm:constr type="b" for="ch" forName="cycle_4" refType="h"/>
              <dgm:constr type="w" for="ch" forName="cycle_4" refType="w" fact="0.263"/>
              <dgm:constr type="h" for="ch" forName="cycle_4" refType="w" refFor="ch" refForName="cycle_4"/>
              <dgm:constr type="l" for="ch" forName="cycle_5" refType="w" fact="0.2"/>
              <dgm:constr type="b" for="ch" forName="cycle_5" refType="h"/>
              <dgm:constr type="w" for="ch" forName="cycle_5" refType="w" fact="0.263"/>
              <dgm:constr type="h" for="ch" forName="cycle_5" refType="w" refFor="ch" refForName="cycle_5"/>
              <dgm:constr type="l" for="ch" forName="cycle_6"/>
              <dgm:constr type="b" for="ch" forName="cycle_6" refType="h" fact="0.74"/>
              <dgm:constr type="w" for="ch" forName="cycle_6" refType="w" fact="0.263"/>
              <dgm:constr type="h" for="ch" forName="cycle_6" refType="w" refFor="ch" refForName="cycle_6"/>
              <dgm:constr type="l" for="ch" forName="cycle_7" refType="w" fact="0.062"/>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if>
      <dgm:else name="Name20">
        <dgm:choose name="Name21">
          <dgm:if name="Name22" axis="ch ch" ptType="node node" func="cnt" op="equ" val="1">
            <dgm:constrLst>
              <dgm:constr type="r" for="ch" forName="textCenter" refType="w"/>
              <dgm:constr type="ctrY" for="ch" forName="textCenter" refType="h" fact="0.5"/>
              <dgm:constr type="w" for="ch" forName="textCenter" refType="w" fact="0.32"/>
              <dgm:constr type="h" for="ch" forName="textCenter" refType="w" refFor="ch" refForName="textCenter"/>
              <dgm:constr type="l" for="ch" forName="cycle_1"/>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23" axis="ch ch" ptType="node node"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24" axis="ch ch" ptType="node node" func="cnt" op="equ" val="3">
            <dgm:choose name="Name25">
              <dgm:if name="Name26" axis="ch ch ch" ptType="node node node" st="1 2 0" cnt="1 1 0" func="cnt" op="equ" val="1">
                <dgm:choose name="Name27">
                  <dgm:if name="Name28"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29">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30">
                <dgm:choose name="Name31">
                  <dgm:if name="Name32"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33">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34" axis="ch ch" ptType="node node"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l" for="ch" forName="cycle_2"/>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r" for="ch" forName="cycle_4" refType="w"/>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35" axis="ch ch" ptType="node node"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24"/>
              <dgm:constr type="w" for="ch" forName="cycle_2" refType="w" fact="0.33"/>
              <dgm:constr type="h" for="ch" forName="cycle_2" refType="w" refFor="ch" refForName="cycle_2"/>
              <dgm:constr type="l" for="ch" forName="cycle_3" refType="w" fact="0.11"/>
              <dgm:constr type="b" for="ch" forName="cycle_3" refType="h"/>
              <dgm:constr type="w" for="ch" forName="cycle_3" refType="w" fact="0.33"/>
              <dgm:constr type="h" for="ch" forName="cycle_3" refType="w" refFor="ch" refForName="cycle_3"/>
              <dgm:constr type="r" for="ch" forName="cycle_4" refType="w" fact="0.89"/>
              <dgm:constr type="b" for="ch" forName="cycle_4" refType="h"/>
              <dgm:constr type="w" for="ch" forName="cycle_4" refType="w" fact="0.33"/>
              <dgm:constr type="h" for="ch" forName="cycle_4" refType="w" refFor="ch" refForName="cycle_4"/>
              <dgm:constr type="r" for="ch" forName="cycle_5" refType="w"/>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36" axis="ch ch" ptType="node node"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17"/>
              <dgm:constr type="w" for="ch" forName="cycle_2" refType="w" fact="0.33"/>
              <dgm:constr type="h" for="ch" forName="cycle_2" refType="w" refFor="ch" refForName="cycle_2"/>
              <dgm:constr type="l" for="ch" forName="cycle_3"/>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r" for="ch" forName="cycle_5" refType="w"/>
              <dgm:constr type="b" for="ch" forName="cycle_5" refType="h" fact="0.83"/>
              <dgm:constr type="w" for="ch" forName="cycle_5" refType="w" fact="0.33"/>
              <dgm:constr type="h" for="ch" forName="cycle_5" refType="w" refFor="ch" refForName="cycle_5"/>
              <dgm:constr type="r" for="ch" forName="cycle_6" refType="w"/>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37">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l" for="ch" forName="cycle_2" refType="w" fact="0.062"/>
              <dgm:constr type="t" for="ch" forName="cycle_2" refType="h" fact="0.141"/>
              <dgm:constr type="w" for="ch" forName="cycle_2" refType="w" fact="0.263"/>
              <dgm:constr type="h" for="ch" forName="cycle_2" refType="w" refFor="ch" refForName="cycle_2"/>
              <dgm:constr type="l" for="ch" forName="cycle_3"/>
              <dgm:constr type="b" for="ch" forName="cycle_3" refType="h" fact="0.74"/>
              <dgm:constr type="w" for="ch" forName="cycle_3" refType="w" fact="0.263"/>
              <dgm:constr type="h" for="ch" forName="cycle_3" refType="w" refFor="ch" refForName="cycle_3"/>
              <dgm:constr type="l" for="ch" forName="cycle_4" refType="w" fact="0.2"/>
              <dgm:constr type="b" for="ch" forName="cycle_4" refType="h"/>
              <dgm:constr type="w" for="ch" forName="cycle_4" refType="w" fact="0.263"/>
              <dgm:constr type="h" for="ch" forName="cycle_4" refType="w" refFor="ch" refForName="cycle_4"/>
              <dgm:constr type="r" for="ch" forName="cycle_5" refType="w" fact="0.8"/>
              <dgm:constr type="b" for="ch" forName="cycle_5" refType="h"/>
              <dgm:constr type="w" for="ch" forName="cycle_5" refType="w" fact="0.263"/>
              <dgm:constr type="h" for="ch" forName="cycle_5" refType="w" refFor="ch" refForName="cycle_5"/>
              <dgm:constr type="r" for="ch" forName="cycle_6" refType="w"/>
              <dgm:constr type="b" for="ch" forName="cycle_6" refType="h" fact="0.74"/>
              <dgm:constr type="w" for="ch" forName="cycle_6" refType="w" fact="0.263"/>
              <dgm:constr type="h" for="ch" forName="cycle_6" refType="w" refFor="ch" refForName="cycle_6"/>
              <dgm:constr type="r" for="ch" forName="cycle_7" refType="w" fact="0.938"/>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else>
    </dgm:choose>
    <dgm:forEach name="Name38" axis="ch" ptType="node" cnt="1">
      <dgm:choose name="Name39">
        <dgm:if name="Name40" axis="des" func="maxDepth" op="lte" val="1">
          <dgm:layoutNode name="singleCycle">
            <dgm:choose name="Name41">
              <dgm:if name="Name42" axis="ch" ptType="node" func="cnt" op="equ" val="1">
                <dgm:choose name="Name43">
                  <dgm:if name="Name44" func="var" arg="dir" op="equ" val="norm">
                    <dgm:alg type="cycle">
                      <dgm:param type="stAng" val="90"/>
                      <dgm:param type="ctrShpMap" val="fNode"/>
                    </dgm:alg>
                  </dgm:if>
                  <dgm:else name="Name45">
                    <dgm:alg type="cycle">
                      <dgm:param type="stAng" val="-90"/>
                      <dgm:param type="spanAng" val="-360"/>
                      <dgm:param type="ctrShpMap" val="fNode"/>
                    </dgm:alg>
                  </dgm:else>
                </dgm:choose>
              </dgm:if>
              <dgm:else name="Name46">
                <dgm:choose name="Name47">
                  <dgm:if name="Name48" func="var" arg="dir" op="equ" val="norm">
                    <dgm:alg type="cycle">
                      <dgm:param type="ctrShpMap" val="fNode"/>
                    </dgm:alg>
                  </dgm:if>
                  <dgm:else name="Name49">
                    <dgm:alg type="cycle">
                      <dgm:param type="spanAng" val="-360"/>
                      <dgm:param type="ctrShpMap" val="fNode"/>
                    </dgm:alg>
                  </dgm:else>
                </dgm:choose>
              </dgm:else>
            </dgm:choose>
            <dgm:shape xmlns:r="http://schemas.openxmlformats.org/officeDocument/2006/relationships" r:blip="">
              <dgm:adjLst/>
            </dgm:shape>
            <dgm:presOf/>
            <dgm:choose name="Name50">
              <dgm:if name="Name51" axis="ch" ptType="node" func="cnt" op="equ" val="0">
                <dgm:constrLst>
                  <dgm:constr type="w" for="ch" forName="singleCenter" refType="w"/>
                  <dgm:constr type="h" for="ch" forName="singleCenter" refType="w" refFor="ch" refForName="singleCenter"/>
                </dgm:constrLst>
              </dgm:if>
              <dgm:if name="Name52" axis="ch" ptType="node" func="cnt" op="equ" val="1">
                <dgm:constrLst>
                  <dgm:constr type="w" for="ch" forName="singleCenter" refType="w" fact="0.5"/>
                  <dgm:constr type="h" for="ch" forName="singleCenter" refType="w" refFor="ch" refForName="singleCenter"/>
                  <dgm:constr type="userS" for="ch" ptType="node" refType="w" refFor="ch" refForName="singleCenter" fact="0.67"/>
                </dgm:constrLst>
              </dgm:if>
              <dgm:else name="Name53">
                <dgm:constrLst>
                  <dgm:constr type="w" for="ch" forName="singleCenter" refType="w" fact="0.3"/>
                  <dgm:constr type="h" for="ch" forName="singleCenter" refType="w" refFor="ch" refForName="singleCenter"/>
                  <dgm:constr type="userS" for="ch" ptType="node" refType="w" refFor="ch" refForName="singleCenter" fact="0.67"/>
                </dgm:constrLst>
              </dgm:else>
            </dgm:choose>
            <dgm:layoutNode name="singleCenter" styleLbl="node1">
              <dgm:varLst>
                <dgm:chMax val="7"/>
                <dgm:chPref val="7"/>
              </dgm:varLst>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54" axis="ch" cnt="21">
              <dgm:forEach name="Name55" axis="self" ptType="parTrans">
                <dgm:layoutNode name="Name5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57" axis="self" ptType="node">
                <dgm:layoutNode name="text0"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layoutNode>
        </dgm:if>
        <dgm:else name="Name58">
          <dgm:layoutNode name="textCenter" styleLbl="node1">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choose name="Name59">
            <dgm:if name="Name60" axis="ch" ptType="node" func="cnt" op="gte" val="1">
              <dgm:layoutNode name="cycle_1">
                <dgm:choose name="Name61">
                  <dgm:if name="Name62" func="var" arg="dir" op="equ" val="norm">
                    <dgm:choose name="Name63">
                      <dgm:if name="Name64" axis="ch" ptType="node" func="cnt" op="equ" val="1">
                        <dgm:choose name="Name65">
                          <dgm:if name="Name66" axis="ch ch" ptType="node node" st="1 1" cnt="1 0" func="cnt" op="equ" val="1">
                            <dgm:alg type="cycle">
                              <dgm:param type="ctrShpMap" val="fNode"/>
                              <dgm:param type="stAng" val="90"/>
                            </dgm:alg>
                          </dgm:if>
                          <dgm:if name="Name67" axis="ch ch" ptType="node node" st="1 1" cnt="1 0" func="cnt" op="equ" val="2">
                            <dgm:alg type="cycle">
                              <dgm:param type="ctrShpMap" val="fNode"/>
                              <dgm:param type="stAng" val="45"/>
                              <dgm:param type="spanAng" val="90"/>
                            </dgm:alg>
                          </dgm:if>
                          <dgm:else name="Name68">
                            <dgm:alg type="cycle">
                              <dgm:param type="ctrShpMap" val="fNode"/>
                              <dgm:param type="stAng" val="0"/>
                              <dgm:param type="spanAng" val="180"/>
                            </dgm:alg>
                          </dgm:else>
                        </dgm:choose>
                      </dgm:if>
                      <dgm:if name="Name69" axis="ch" ptType="node" func="cnt" op="equ" val="2">
                        <dgm:choose name="Name70">
                          <dgm:if name="Name71" axis="ch ch" ptType="node node" st="1 1" cnt="1 0" func="cnt" op="equ" val="1">
                            <dgm:alg type="cycle">
                              <dgm:param type="ctrShpMap" val="fNode"/>
                              <dgm:param type="stAng" val="0"/>
                            </dgm:alg>
                          </dgm:if>
                          <dgm:if name="Name72" axis="ch ch" ptType="node node" st="1 1" cnt="1 0" func="cnt" op="equ" val="2">
                            <dgm:alg type="cycle">
                              <dgm:param type="ctrShpMap" val="fNode"/>
                              <dgm:param type="stAng" val="315"/>
                              <dgm:param type="spanAng" val="90"/>
                            </dgm:alg>
                          </dgm:if>
                          <dgm:else name="Name73">
                            <dgm:alg type="cycle">
                              <dgm:param type="ctrShpMap" val="fNode"/>
                              <dgm:param type="stAng" val="270"/>
                              <dgm:param type="spanAng" val="180"/>
                            </dgm:alg>
                          </dgm:else>
                        </dgm:choose>
                      </dgm:if>
                      <dgm:if name="Name74" axis="ch" ptType="node" func="cnt" op="equ" val="3">
                        <dgm:choose name="Name75">
                          <dgm:if name="Name76" axis="ch ch" ptType="node node" st="1 1" cnt="1 0" func="cnt" op="equ" val="1">
                            <dgm:alg type="cycle">
                              <dgm:param type="ctrShpMap" val="fNode"/>
                              <dgm:param type="stAng" val="0"/>
                            </dgm:alg>
                          </dgm:if>
                          <dgm:if name="Name77" axis="ch ch" ptType="node node" st="1 1" cnt="1 0" func="cnt" op="equ" val="2">
                            <dgm:alg type="cycle">
                              <dgm:param type="ctrShpMap" val="fNode"/>
                              <dgm:param type="stAng" val="315"/>
                              <dgm:param type="spanAng" val="90"/>
                            </dgm:alg>
                          </dgm:if>
                          <dgm:else name="Name78">
                            <dgm:alg type="cycle">
                              <dgm:param type="ctrShpMap" val="fNode"/>
                              <dgm:param type="stAng" val="270"/>
                              <dgm:param type="spanAng" val="180"/>
                            </dgm:alg>
                          </dgm:else>
                        </dgm:choose>
                      </dgm:if>
                      <dgm:if name="Name79" axis="ch" ptType="node" func="cnt" op="equ" val="4">
                        <dgm:choose name="Name80">
                          <dgm:if name="Name81" axis="ch ch" ptType="node node" st="1 1" cnt="1 0" func="cnt" op="equ" val="1">
                            <dgm:alg type="cycle">
                              <dgm:param type="ctrShpMap" val="fNode"/>
                              <dgm:param type="stAng" val="0"/>
                            </dgm:alg>
                          </dgm:if>
                          <dgm:if name="Name82" axis="ch ch" ptType="node node" st="1 1" cnt="1 0" func="cnt" op="equ" val="2">
                            <dgm:alg type="cycle">
                              <dgm:param type="ctrShpMap" val="fNode"/>
                              <dgm:param type="stAng" val="315"/>
                              <dgm:param type="spanAng" val="90"/>
                            </dgm:alg>
                          </dgm:if>
                          <dgm:else name="Name83">
                            <dgm:alg type="cycle">
                              <dgm:param type="ctrShpMap" val="fNode"/>
                              <dgm:param type="stAng" val="292.5"/>
                              <dgm:param type="spanAng" val="135"/>
                            </dgm:alg>
                          </dgm:else>
                        </dgm:choose>
                      </dgm:if>
                      <dgm:if name="Name84" axis="ch" ptType="node" func="cnt" op="equ" val="5">
                        <dgm:choose name="Name85">
                          <dgm:if name="Name86" axis="ch ch" ptType="node node" st="1 1" cnt="1 0" func="cnt" op="equ" val="1">
                            <dgm:alg type="cycle">
                              <dgm:param type="ctrShpMap" val="fNode"/>
                              <dgm:param type="stAng" val="0"/>
                            </dgm:alg>
                          </dgm:if>
                          <dgm:if name="Name87" axis="ch ch" ptType="node node" st="1 1" cnt="1 0" func="cnt" op="equ" val="2">
                            <dgm:alg type="cycle">
                              <dgm:param type="ctrShpMap" val="fNode"/>
                              <dgm:param type="stAng" val="315"/>
                              <dgm:param type="spanAng" val="90"/>
                            </dgm:alg>
                          </dgm:if>
                          <dgm:else name="Name88">
                            <dgm:alg type="cycle">
                              <dgm:param type="ctrShpMap" val="fNode"/>
                              <dgm:param type="stAng" val="0"/>
                              <dgm:param type="spanAng" val="360"/>
                            </dgm:alg>
                          </dgm:else>
                        </dgm:choose>
                      </dgm:if>
                      <dgm:if name="Name89" axis="ch" ptType="node" func="cnt" op="equ" val="6">
                        <dgm:choose name="Name90">
                          <dgm:if name="Name91" axis="ch ch" ptType="node node" st="1 1" cnt="1 0" func="cnt" op="equ" val="1">
                            <dgm:alg type="cycle">
                              <dgm:param type="ctrShpMap" val="fNode"/>
                              <dgm:param type="stAng" val="0"/>
                            </dgm:alg>
                          </dgm:if>
                          <dgm:if name="Name92" axis="ch ch" ptType="node node" st="1 1" cnt="1 0" func="cnt" op="equ" val="2">
                            <dgm:alg type="cycle">
                              <dgm:param type="ctrShpMap" val="fNode"/>
                              <dgm:param type="stAng" val="315"/>
                              <dgm:param type="spanAng" val="90"/>
                            </dgm:alg>
                          </dgm:if>
                          <dgm:else name="Name93">
                            <dgm:alg type="cycle">
                              <dgm:param type="ctrShpMap" val="fNode"/>
                              <dgm:param type="stAng" val="0"/>
                              <dgm:param type="spanAng" val="360"/>
                            </dgm:alg>
                          </dgm:else>
                        </dgm:choose>
                      </dgm:if>
                      <dgm:if name="Name94" axis="ch" ptType="node" func="cnt" op="gte" val="7">
                        <dgm:choose name="Name95">
                          <dgm:if name="Name96" axis="ch ch" ptType="node node" st="1 1" cnt="1 0" func="cnt" op="equ" val="1">
                            <dgm:alg type="cycle">
                              <dgm:param type="ctrShpMap" val="fNode"/>
                              <dgm:param type="stAng" val="0"/>
                            </dgm:alg>
                          </dgm:if>
                          <dgm:if name="Name97" axis="ch ch" ptType="node node" st="1 1" cnt="1 0" func="cnt" op="equ" val="2">
                            <dgm:alg type="cycle">
                              <dgm:param type="ctrShpMap" val="fNode"/>
                              <dgm:param type="stAng" val="315"/>
                              <dgm:param type="spanAng" val="90"/>
                            </dgm:alg>
                          </dgm:if>
                          <dgm:else name="Name98">
                            <dgm:alg type="cycle">
                              <dgm:param type="ctrShpMap" val="fNode"/>
                              <dgm:param type="stAng" val="0"/>
                              <dgm:param type="spanAng" val="360"/>
                            </dgm:alg>
                          </dgm:else>
                        </dgm:choose>
                      </dgm:if>
                      <dgm:else name="Name99"/>
                    </dgm:choose>
                  </dgm:if>
                  <dgm:else name="Name100">
                    <dgm:choose name="Name101">
                      <dgm:if name="Name102" axis="ch" ptType="node" func="cnt" op="equ" val="1">
                        <dgm:choose name="Name103">
                          <dgm:if name="Name104" axis="ch ch" ptType="node node" st="1 1" cnt="1 0" func="cnt" op="equ" val="1">
                            <dgm:alg type="cycle">
                              <dgm:param type="ctrShpMap" val="fNode"/>
                              <dgm:param type="stAng" val="270"/>
                            </dgm:alg>
                          </dgm:if>
                          <dgm:if name="Name105" axis="ch ch" ptType="node node" st="1 1" cnt="1 0" func="cnt" op="equ" val="2">
                            <dgm:alg type="cycle">
                              <dgm:param type="ctrShpMap" val="fNode"/>
                              <dgm:param type="stAng" val="315"/>
                              <dgm:param type="spanAng" val="-90"/>
                            </dgm:alg>
                          </dgm:if>
                          <dgm:else name="Name106">
                            <dgm:alg type="cycle">
                              <dgm:param type="ctrShpMap" val="fNode"/>
                              <dgm:param type="stAng" val="0"/>
                              <dgm:param type="spanAng" val="-180"/>
                            </dgm:alg>
                          </dgm:else>
                        </dgm:choose>
                      </dgm:if>
                      <dgm:if name="Name107" axis="ch" ptType="node" func="cnt" op="equ" val="2">
                        <dgm:choose name="Name108">
                          <dgm:if name="Name109" axis="ch ch" ptType="node node" st="1 1" cnt="1 0" func="cnt" op="equ" val="1">
                            <dgm:alg type="cycle">
                              <dgm:param type="ctrShpMap" val="fNode"/>
                              <dgm:param type="stAng" val="0"/>
                            </dgm:alg>
                          </dgm:if>
                          <dgm:if name="Name110" axis="ch ch" ptType="node node" st="1 1" cnt="1 0" func="cnt" op="equ" val="2">
                            <dgm:alg type="cycle">
                              <dgm:param type="ctrShpMap" val="fNode"/>
                              <dgm:param type="stAng" val="45"/>
                              <dgm:param type="spanAng" val="-90"/>
                            </dgm:alg>
                          </dgm:if>
                          <dgm:else name="Name111">
                            <dgm:alg type="cycle">
                              <dgm:param type="ctrShpMap" val="fNode"/>
                              <dgm:param type="stAng" val="90"/>
                              <dgm:param type="spanAng" val="-180"/>
                            </dgm:alg>
                          </dgm:else>
                        </dgm:choose>
                      </dgm:if>
                      <dgm:if name="Name112" axis="ch" ptType="node" func="cnt" op="equ" val="3">
                        <dgm:choose name="Name113">
                          <dgm:if name="Name114" axis="ch ch" ptType="node node" st="1 1" cnt="1 0" func="cnt" op="equ" val="1">
                            <dgm:alg type="cycle">
                              <dgm:param type="ctrShpMap" val="fNode"/>
                              <dgm:param type="stAng" val="0"/>
                            </dgm:alg>
                          </dgm:if>
                          <dgm:if name="Name115" axis="ch ch" ptType="node node" st="1 1" cnt="1 0" func="cnt" op="equ" val="2">
                            <dgm:alg type="cycle">
                              <dgm:param type="ctrShpMap" val="fNode"/>
                              <dgm:param type="stAng" val="45"/>
                              <dgm:param type="spanAng" val="-90"/>
                            </dgm:alg>
                          </dgm:if>
                          <dgm:else name="Name116">
                            <dgm:alg type="cycle">
                              <dgm:param type="ctrShpMap" val="fNode"/>
                              <dgm:param type="stAng" val="90"/>
                              <dgm:param type="spanAng" val="-180"/>
                            </dgm:alg>
                          </dgm:else>
                        </dgm:choose>
                      </dgm:if>
                      <dgm:if name="Name117" axis="ch" ptType="node" func="cnt" op="equ" val="4">
                        <dgm:choose name="Name118">
                          <dgm:if name="Name119" axis="ch ch" ptType="node node" st="1 1" cnt="1 0" func="cnt" op="equ" val="1">
                            <dgm:alg type="cycle">
                              <dgm:param type="ctrShpMap" val="fNode"/>
                              <dgm:param type="stAng" val="0"/>
                            </dgm:alg>
                          </dgm:if>
                          <dgm:if name="Name120" axis="ch ch" ptType="node node" st="1 1" cnt="1 0" func="cnt" op="equ" val="2">
                            <dgm:alg type="cycle">
                              <dgm:param type="ctrShpMap" val="fNode"/>
                              <dgm:param type="stAng" val="45"/>
                              <dgm:param type="spanAng" val="-90"/>
                            </dgm:alg>
                          </dgm:if>
                          <dgm:else name="Name121">
                            <dgm:alg type="cycle">
                              <dgm:param type="ctrShpMap" val="fNode"/>
                              <dgm:param type="stAng" val="67.5"/>
                              <dgm:param type="spanAng" val="-135"/>
                            </dgm:alg>
                          </dgm:else>
                        </dgm:choose>
                      </dgm:if>
                      <dgm:if name="Name122" axis="ch" ptType="node" func="cnt" op="equ" val="5">
                        <dgm:choose name="Name123">
                          <dgm:if name="Name124" axis="ch ch" ptType="node node" st="1 1" cnt="1 0" func="cnt" op="equ" val="1">
                            <dgm:alg type="cycle">
                              <dgm:param type="ctrShpMap" val="fNode"/>
                              <dgm:param type="stAng" val="0"/>
                            </dgm:alg>
                          </dgm:if>
                          <dgm:if name="Name125" axis="ch ch" ptType="node node" st="1 1" cnt="1 0" func="cnt" op="equ" val="2">
                            <dgm:alg type="cycle">
                              <dgm:param type="ctrShpMap" val="fNode"/>
                              <dgm:param type="stAng" val="45"/>
                              <dgm:param type="spanAng" val="-90"/>
                            </dgm:alg>
                          </dgm:if>
                          <dgm:else name="Name126">
                            <dgm:alg type="cycle">
                              <dgm:param type="ctrShpMap" val="fNode"/>
                              <dgm:param type="stAng" val="0"/>
                              <dgm:param type="spanAng" val="-360"/>
                            </dgm:alg>
                          </dgm:else>
                        </dgm:choose>
                      </dgm:if>
                      <dgm:if name="Name127" axis="ch" ptType="node" func="cnt" op="equ" val="6">
                        <dgm:choose name="Name128">
                          <dgm:if name="Name129" axis="ch ch" ptType="node node" st="1 1" cnt="1 0" func="cnt" op="equ" val="1">
                            <dgm:alg type="cycle">
                              <dgm:param type="ctrShpMap" val="fNode"/>
                              <dgm:param type="stAng" val="0"/>
                            </dgm:alg>
                          </dgm:if>
                          <dgm:if name="Name130" axis="ch ch" ptType="node node" st="1 1" cnt="1 0" func="cnt" op="equ" val="2">
                            <dgm:alg type="cycle">
                              <dgm:param type="ctrShpMap" val="fNode"/>
                              <dgm:param type="stAng" val="45"/>
                              <dgm:param type="spanAng" val="-90"/>
                            </dgm:alg>
                          </dgm:if>
                          <dgm:else name="Name131">
                            <dgm:alg type="cycle">
                              <dgm:param type="ctrShpMap" val="fNode"/>
                              <dgm:param type="stAng" val="0"/>
                              <dgm:param type="spanAng" val="-360"/>
                            </dgm:alg>
                          </dgm:else>
                        </dgm:choose>
                      </dgm:if>
                      <dgm:if name="Name132" axis="ch" ptType="node" func="cnt" op="gte" val="7">
                        <dgm:choose name="Name133">
                          <dgm:if name="Name134" axis="ch ch" ptType="node node" st="1 1" cnt="1 0" func="cnt" op="equ" val="1">
                            <dgm:alg type="cycle">
                              <dgm:param type="ctrShpMap" val="fNode"/>
                              <dgm:param type="stAng" val="0"/>
                            </dgm:alg>
                          </dgm:if>
                          <dgm:if name="Name135" axis="ch ch" ptType="node node" st="1 1" cnt="1 0" func="cnt" op="equ" val="2">
                            <dgm:alg type="cycle">
                              <dgm:param type="ctrShpMap" val="fNode"/>
                              <dgm:param type="stAng" val="45"/>
                              <dgm:param type="spanAng" val="-90"/>
                            </dgm:alg>
                          </dgm:if>
                          <dgm:else name="Name136">
                            <dgm:alg type="cycle">
                              <dgm:param type="ctrShpMap" val="fNode"/>
                              <dgm:param type="stAng" val="0"/>
                              <dgm:param type="spanAng" val="-360"/>
                            </dgm:alg>
                          </dgm:else>
                        </dgm:choose>
                      </dgm:if>
                      <dgm:else name="Name137"/>
                    </dgm:choose>
                  </dgm:else>
                </dgm:choose>
                <dgm:shape xmlns:r="http://schemas.openxmlformats.org/officeDocument/2006/relationships" r:blip="">
                  <dgm:adjLst/>
                </dgm:shape>
                <dgm:presOf/>
                <dgm:constrLst>
                  <dgm:constr type="sp" refType="w" fact="0.1"/>
                  <dgm:constr type="sibSp" refType="w" fact="0.1"/>
                </dgm:constrLst>
                <dgm:forEach name="Name138" axis="ch" ptType="node" cnt="1">
                  <dgm:layoutNode name="childCenter1"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139" axis="ch">
                    <dgm:forEach name="Name140" axis="self" ptType="parTrans">
                      <dgm:layoutNode name="Name141">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142" axis="self" ptType="node">
                      <dgm:layoutNode name="text1"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143" axis="ch" ptType="parTrans" cnt="1">
                <dgm:layoutNode name="Name144">
                  <dgm:alg type="conn">
                    <dgm:param type="dim" val="1D"/>
                    <dgm:param type="begPts" val="auto"/>
                    <dgm:param type="endPts" val="auto"/>
                    <dgm:param type="endSty" val="noArr"/>
                    <dgm:param type="srcNode" val="textCenter"/>
                    <dgm:param type="dstNode" val="childCenter1"/>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145"/>
          </dgm:choose>
          <dgm:choose name="Name146">
            <dgm:if name="Name147" axis="ch" ptType="node" func="cnt" op="gte" val="2">
              <dgm:layoutNode name="cycle_2">
                <dgm:choose name="Name148">
                  <dgm:if name="Name149" func="var" arg="dir" op="equ" val="norm">
                    <dgm:choose name="Name150">
                      <dgm:if name="Name151" axis="ch" ptType="node" func="cnt" op="equ" val="2">
                        <dgm:choose name="Name152">
                          <dgm:if name="Name153" axis="ch ch" ptType="node node" st="2 1" cnt="1 0" func="cnt" op="equ" val="1">
                            <dgm:alg type="cycle">
                              <dgm:param type="ctrShpMap" val="fNode"/>
                              <dgm:param type="stAng" val="180"/>
                            </dgm:alg>
                          </dgm:if>
                          <dgm:if name="Name154" axis="ch ch" ptType="node node" st="2 1" cnt="1 0" func="cnt" op="equ" val="2">
                            <dgm:alg type="cycle">
                              <dgm:param type="ctrShpMap" val="fNode"/>
                              <dgm:param type="stAng" val="135"/>
                              <dgm:param type="spanAng" val="90"/>
                            </dgm:alg>
                          </dgm:if>
                          <dgm:else name="Name155">
                            <dgm:alg type="cycle">
                              <dgm:param type="ctrShpMap" val="fNode"/>
                              <dgm:param type="stAng" val="90"/>
                              <dgm:param type="spanAng" val="180"/>
                            </dgm:alg>
                          </dgm:else>
                        </dgm:choose>
                      </dgm:if>
                      <dgm:if name="Name156" axis="ch" ptType="node" func="cnt" op="equ" val="3">
                        <dgm:choose name="Name157">
                          <dgm:if name="Name158" axis="ch ch" ptType="node node" st="2 1" cnt="1 0" func="cnt" op="equ" val="1">
                            <dgm:alg type="cycle">
                              <dgm:param type="ctrShpMap" val="fNode"/>
                              <dgm:param type="stAng" val="120"/>
                              <dgm:param type="horzAlign" val="r"/>
                              <dgm:param type="vertAlign" val="b"/>
                            </dgm:alg>
                          </dgm:if>
                          <dgm:if name="Name159" axis="ch ch" ptType="node node" st="2 1" cnt="1 0" func="cnt" op="equ" val="2">
                            <dgm:alg type="cycle">
                              <dgm:param type="ctrShpMap" val="fNode"/>
                              <dgm:param type="stAng" val="75"/>
                              <dgm:param type="spanAng" val="90"/>
                              <dgm:param type="horzAlign" val="r"/>
                              <dgm:param type="vertAlign" val="b"/>
                            </dgm:alg>
                          </dgm:if>
                          <dgm:else name="Name160">
                            <dgm:alg type="cycle">
                              <dgm:param type="ctrShpMap" val="fNode"/>
                              <dgm:param type="stAng" val="30"/>
                              <dgm:param type="spanAng" val="180"/>
                            </dgm:alg>
                          </dgm:else>
                        </dgm:choose>
                      </dgm:if>
                      <dgm:if name="Name161" axis="ch" ptType="node" func="cnt" op="equ" val="4">
                        <dgm:choose name="Name162">
                          <dgm:if name="Name163" axis="ch ch" ptType="node node" st="2 1" cnt="1 0" func="cnt" op="equ" val="1">
                            <dgm:alg type="cycle">
                              <dgm:param type="ctrShpMap" val="fNode"/>
                              <dgm:param type="stAng" val="90"/>
                            </dgm:alg>
                          </dgm:if>
                          <dgm:if name="Name164" axis="ch ch" ptType="node node" st="2 1" cnt="1 0" func="cnt" op="equ" val="2">
                            <dgm:alg type="cycle">
                              <dgm:param type="ctrShpMap" val="fNode"/>
                              <dgm:param type="stAng" val="45"/>
                              <dgm:param type="spanAng" val="90"/>
                            </dgm:alg>
                          </dgm:if>
                          <dgm:else name="Name165">
                            <dgm:alg type="cycle">
                              <dgm:param type="ctrShpMap" val="fNode"/>
                              <dgm:param type="stAng" val="22.5"/>
                              <dgm:param type="spanAng" val="135"/>
                            </dgm:alg>
                          </dgm:else>
                        </dgm:choose>
                      </dgm:if>
                      <dgm:if name="Name166" axis="ch" ptType="node" func="cnt" op="equ" val="5">
                        <dgm:choose name="Name167">
                          <dgm:if name="Name168" axis="ch ch" ptType="node node" st="2 1" cnt="1 0" func="cnt" op="equ" val="1">
                            <dgm:alg type="cycle">
                              <dgm:param type="ctrShpMap" val="fNode"/>
                              <dgm:param type="stAng" val="72"/>
                            </dgm:alg>
                          </dgm:if>
                          <dgm:if name="Name169" axis="ch ch" ptType="node node" st="2 1" cnt="1 0" func="cnt" op="equ" val="2">
                            <dgm:alg type="cycle">
                              <dgm:param type="ctrShpMap" val="fNode"/>
                              <dgm:param type="stAng" val="27"/>
                              <dgm:param type="spanAng" val="90"/>
                            </dgm:alg>
                          </dgm:if>
                          <dgm:else name="Name170">
                            <dgm:alg type="cycle">
                              <dgm:param type="ctrShpMap" val="fNode"/>
                              <dgm:param type="stAng" val="0"/>
                              <dgm:param type="spanAng" val="360"/>
                            </dgm:alg>
                          </dgm:else>
                        </dgm:choose>
                      </dgm:if>
                      <dgm:if name="Name171" axis="ch" ptType="node" func="cnt" op="equ" val="6">
                        <dgm:choose name="Name172">
                          <dgm:if name="Name173" axis="ch ch" ptType="node node" st="2 1" cnt="1 0" func="cnt" op="equ" val="1">
                            <dgm:alg type="cycle">
                              <dgm:param type="ctrShpMap" val="fNode"/>
                              <dgm:param type="stAng" val="60"/>
                            </dgm:alg>
                          </dgm:if>
                          <dgm:if name="Name174" axis="ch ch" ptType="node node" st="2 1" cnt="1 0" func="cnt" op="equ" val="2">
                            <dgm:alg type="cycle">
                              <dgm:param type="ctrShpMap" val="fNode"/>
                              <dgm:param type="stAng" val="15"/>
                              <dgm:param type="spanAng" val="90"/>
                            </dgm:alg>
                          </dgm:if>
                          <dgm:else name="Name175">
                            <dgm:alg type="cycle">
                              <dgm:param type="ctrShpMap" val="fNode"/>
                              <dgm:param type="stAng" val="0"/>
                              <dgm:param type="spanAng" val="360"/>
                            </dgm:alg>
                          </dgm:else>
                        </dgm:choose>
                      </dgm:if>
                      <dgm:if name="Name176" axis="ch" ptType="node" func="cnt" op="gte" val="7">
                        <dgm:choose name="Name177">
                          <dgm:if name="Name178" axis="ch ch" ptType="node node" st="2 1" cnt="1 0" func="cnt" op="equ" val="1">
                            <dgm:alg type="cycle">
                              <dgm:param type="ctrShpMap" val="fNode"/>
                              <dgm:param type="stAng" val="51"/>
                            </dgm:alg>
                          </dgm:if>
                          <dgm:if name="Name179" axis="ch ch" ptType="node node" st="2 1" cnt="1 0" func="cnt" op="equ" val="2">
                            <dgm:alg type="cycle">
                              <dgm:param type="ctrShpMap" val="fNode"/>
                              <dgm:param type="stAng" val="6"/>
                              <dgm:param type="spanAng" val="90"/>
                            </dgm:alg>
                          </dgm:if>
                          <dgm:else name="Name180">
                            <dgm:alg type="cycle">
                              <dgm:param type="ctrShpMap" val="fNode"/>
                              <dgm:param type="stAng" val="0"/>
                              <dgm:param type="spanAng" val="360"/>
                            </dgm:alg>
                          </dgm:else>
                        </dgm:choose>
                      </dgm:if>
                      <dgm:else name="Name181"/>
                    </dgm:choose>
                  </dgm:if>
                  <dgm:else name="Name182">
                    <dgm:choose name="Name183">
                      <dgm:if name="Name184" axis="ch" ptType="node" func="cnt" op="equ" val="2">
                        <dgm:choose name="Name185">
                          <dgm:if name="Name186" axis="ch ch" ptType="node node" st="2 1" cnt="1 0" func="cnt" op="equ" val="1">
                            <dgm:alg type="cycle">
                              <dgm:param type="ctrShpMap" val="fNode"/>
                              <dgm:param type="stAng" val="180"/>
                            </dgm:alg>
                          </dgm:if>
                          <dgm:if name="Name187" axis="ch ch" ptType="node node" st="2 1" cnt="1 0" func="cnt" op="equ" val="2">
                            <dgm:alg type="cycle">
                              <dgm:param type="ctrShpMap" val="fNode"/>
                              <dgm:param type="stAng" val="225"/>
                              <dgm:param type="spanAng" val="-90"/>
                            </dgm:alg>
                          </dgm:if>
                          <dgm:else name="Name188">
                            <dgm:alg type="cycle">
                              <dgm:param type="ctrShpMap" val="fNode"/>
                              <dgm:param type="stAng" val="270"/>
                              <dgm:param type="spanAng" val="-180"/>
                            </dgm:alg>
                          </dgm:else>
                        </dgm:choose>
                      </dgm:if>
                      <dgm:if name="Name189" axis="ch" ptType="node" func="cnt" op="equ" val="3">
                        <dgm:choose name="Name190">
                          <dgm:if name="Name191" axis="ch ch" ptType="node node" st="2 1" cnt="1 0" func="cnt" op="equ" val="1">
                            <dgm:alg type="cycle">
                              <dgm:param type="ctrShpMap" val="fNode"/>
                              <dgm:param type="stAng" val="240"/>
                              <dgm:param type="horzAlign" val="l"/>
                              <dgm:param type="vertAlign" val="b"/>
                            </dgm:alg>
                          </dgm:if>
                          <dgm:if name="Name192" axis="ch ch" ptType="node node" st="2 1" cnt="1 0" func="cnt" op="equ" val="2">
                            <dgm:alg type="cycle">
                              <dgm:param type="ctrShpMap" val="fNode"/>
                              <dgm:param type="stAng" val="285"/>
                              <dgm:param type="spanAng" val="-90"/>
                              <dgm:param type="horzAlign" val="l"/>
                              <dgm:param type="vertAlign" val="b"/>
                            </dgm:alg>
                          </dgm:if>
                          <dgm:else name="Name193">
                            <dgm:alg type="cycle">
                              <dgm:param type="ctrShpMap" val="fNode"/>
                              <dgm:param type="stAng" val="330"/>
                              <dgm:param type="spanAng" val="-180"/>
                            </dgm:alg>
                          </dgm:else>
                        </dgm:choose>
                      </dgm:if>
                      <dgm:if name="Name194" axis="ch" ptType="node" func="cnt" op="equ" val="4">
                        <dgm:choose name="Name195">
                          <dgm:if name="Name196" axis="ch ch" ptType="node node" st="2 1" cnt="1 0" func="cnt" op="equ" val="1">
                            <dgm:alg type="cycle">
                              <dgm:param type="ctrShpMap" val="fNode"/>
                              <dgm:param type="stAng" val="270"/>
                            </dgm:alg>
                          </dgm:if>
                          <dgm:if name="Name197" axis="ch ch" ptType="node node" st="2 1" cnt="1 0" func="cnt" op="equ" val="2">
                            <dgm:alg type="cycle">
                              <dgm:param type="ctrShpMap" val="fNode"/>
                              <dgm:param type="stAng" val="315"/>
                              <dgm:param type="spanAng" val="-90"/>
                            </dgm:alg>
                          </dgm:if>
                          <dgm:else name="Name198">
                            <dgm:alg type="cycle">
                              <dgm:param type="ctrShpMap" val="fNode"/>
                              <dgm:param type="stAng" val="337.5"/>
                              <dgm:param type="spanAng" val="-135"/>
                            </dgm:alg>
                          </dgm:else>
                        </dgm:choose>
                      </dgm:if>
                      <dgm:if name="Name199" axis="ch" ptType="node" func="cnt" op="equ" val="5">
                        <dgm:choose name="Name200">
                          <dgm:if name="Name201" axis="ch ch" ptType="node node" st="2 1" cnt="1 0" func="cnt" op="equ" val="1">
                            <dgm:alg type="cycle">
                              <dgm:param type="ctrShpMap" val="fNode"/>
                              <dgm:param type="stAng" val="288"/>
                            </dgm:alg>
                          </dgm:if>
                          <dgm:if name="Name202" axis="ch ch" ptType="node node" st="2 1" cnt="1 0" func="cnt" op="equ" val="2">
                            <dgm:alg type="cycle">
                              <dgm:param type="ctrShpMap" val="fNode"/>
                              <dgm:param type="stAng" val="333"/>
                              <dgm:param type="spanAng" val="-90"/>
                            </dgm:alg>
                          </dgm:if>
                          <dgm:else name="Name203">
                            <dgm:alg type="cycle">
                              <dgm:param type="ctrShpMap" val="fNode"/>
                              <dgm:param type="stAng" val="0"/>
                              <dgm:param type="spanAng" val="-360"/>
                            </dgm:alg>
                          </dgm:else>
                        </dgm:choose>
                      </dgm:if>
                      <dgm:if name="Name204" axis="ch" ptType="node" func="cnt" op="equ" val="6">
                        <dgm:choose name="Name205">
                          <dgm:if name="Name206" axis="ch ch" ptType="node node" st="2 1" cnt="1 0" func="cnt" op="equ" val="1">
                            <dgm:alg type="cycle">
                              <dgm:param type="ctrShpMap" val="fNode"/>
                              <dgm:param type="stAng" val="300"/>
                            </dgm:alg>
                          </dgm:if>
                          <dgm:if name="Name207" axis="ch ch" ptType="node node" st="2 1" cnt="1 0" func="cnt" op="equ" val="2">
                            <dgm:alg type="cycle">
                              <dgm:param type="ctrShpMap" val="fNode"/>
                              <dgm:param type="stAng" val="345"/>
                              <dgm:param type="spanAng" val="-90"/>
                            </dgm:alg>
                          </dgm:if>
                          <dgm:else name="Name208">
                            <dgm:alg type="cycle">
                              <dgm:param type="ctrShpMap" val="fNode"/>
                              <dgm:param type="stAng" val="0"/>
                              <dgm:param type="spanAng" val="-360"/>
                            </dgm:alg>
                          </dgm:else>
                        </dgm:choose>
                      </dgm:if>
                      <dgm:if name="Name209" axis="ch" ptType="node" func="cnt" op="gte" val="7">
                        <dgm:choose name="Name210">
                          <dgm:if name="Name211" axis="ch ch" ptType="node node" st="2 1" cnt="1 0" func="cnt" op="equ" val="1">
                            <dgm:alg type="cycle">
                              <dgm:param type="ctrShpMap" val="fNode"/>
                              <dgm:param type="stAng" val="308"/>
                            </dgm:alg>
                          </dgm:if>
                          <dgm:if name="Name212" axis="ch ch" ptType="node node" st="2 1" cnt="1 0" func="cnt" op="equ" val="2">
                            <dgm:alg type="cycle">
                              <dgm:param type="ctrShpMap" val="fNode"/>
                              <dgm:param type="stAng" val="353"/>
                              <dgm:param type="spanAng" val="-90"/>
                            </dgm:alg>
                          </dgm:if>
                          <dgm:else name="Name213">
                            <dgm:alg type="cycle">
                              <dgm:param type="ctrShpMap" val="fNode"/>
                              <dgm:param type="stAng" val="0"/>
                              <dgm:param type="spanAng" val="-360"/>
                            </dgm:alg>
                          </dgm:else>
                        </dgm:choose>
                      </dgm:if>
                      <dgm:else name="Name214"/>
                    </dgm:choose>
                  </dgm:else>
                </dgm:choose>
                <dgm:shape xmlns:r="http://schemas.openxmlformats.org/officeDocument/2006/relationships" r:blip="">
                  <dgm:adjLst/>
                </dgm:shape>
                <dgm:presOf/>
                <dgm:constrLst>
                  <dgm:constr type="sp" refType="w" fact="0.1"/>
                  <dgm:constr type="sibSp" refType="w" fact="0.1"/>
                </dgm:constrLst>
                <dgm:forEach name="Name215" axis="ch" ptType="node" st="2" cnt="1">
                  <dgm:layoutNode name="childCenter2"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16" axis="ch">
                    <dgm:forEach name="Name217" axis="self" ptType="parTrans">
                      <dgm:layoutNode name="Name218">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19" axis="self" ptType="node">
                      <dgm:layoutNode name="text2"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20" axis="ch" ptType="parTrans" st="2" cnt="1">
                <dgm:layoutNode name="Name221">
                  <dgm:alg type="conn">
                    <dgm:param type="dim" val="1D"/>
                    <dgm:param type="begPts" val="auto"/>
                    <dgm:param type="endPts" val="auto"/>
                    <dgm:param type="endSty" val="noArr"/>
                    <dgm:param type="srcNode" val="textCenter"/>
                    <dgm:param type="dstNode" val="childCenter2"/>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22"/>
          </dgm:choose>
          <dgm:choose name="Name223">
            <dgm:if name="Name224" axis="ch" ptType="node" func="cnt" op="gte" val="3">
              <dgm:layoutNode name="cycle_3">
                <dgm:choose name="Name225">
                  <dgm:if name="Name226" func="var" arg="dir" op="equ" val="norm">
                    <dgm:choose name="Name227">
                      <dgm:if name="Name228" axis="ch" ptType="node" func="cnt" op="equ" val="3">
                        <dgm:choose name="Name229">
                          <dgm:if name="Name230" axis="ch ch" ptType="node node" st="3 1" cnt="1 0" func="cnt" op="equ" val="1">
                            <dgm:alg type="cycle">
                              <dgm:param type="ctrShpMap" val="fNode"/>
                              <dgm:param type="stAng" val="240"/>
                              <dgm:param type="horzAlign" val="l"/>
                              <dgm:param type="vertAlign" val="b"/>
                            </dgm:alg>
                          </dgm:if>
                          <dgm:if name="Name231" axis="ch ch" ptType="node node" st="3 1" cnt="1 0" func="cnt" op="equ" val="2">
                            <dgm:alg type="cycle">
                              <dgm:param type="ctrShpMap" val="fNode"/>
                              <dgm:param type="stAng" val="195"/>
                              <dgm:param type="spanAng" val="90"/>
                              <dgm:param type="horzAlign" val="l"/>
                              <dgm:param type="vertAlign" val="b"/>
                            </dgm:alg>
                          </dgm:if>
                          <dgm:else name="Name232">
                            <dgm:alg type="cycle">
                              <dgm:param type="ctrShpMap" val="fNode"/>
                              <dgm:param type="stAng" val="150"/>
                              <dgm:param type="spanAng" val="180"/>
                            </dgm:alg>
                          </dgm:else>
                        </dgm:choose>
                      </dgm:if>
                      <dgm:if name="Name233" axis="ch" ptType="node" func="cnt" op="equ" val="4">
                        <dgm:choose name="Name234">
                          <dgm:if name="Name235" axis="ch ch" ptType="node node" st="3 1" cnt="1 0" func="cnt" op="equ" val="1">
                            <dgm:alg type="cycle">
                              <dgm:param type="ctrShpMap" val="fNode"/>
                              <dgm:param type="stAng" val="180"/>
                            </dgm:alg>
                          </dgm:if>
                          <dgm:if name="Name236" axis="ch ch" ptType="node node" st="3 1" cnt="1 0" func="cnt" op="equ" val="2">
                            <dgm:alg type="cycle">
                              <dgm:param type="ctrShpMap" val="fNode"/>
                              <dgm:param type="stAng" val="135"/>
                              <dgm:param type="spanAng" val="90"/>
                            </dgm:alg>
                          </dgm:if>
                          <dgm:else name="Name237">
                            <dgm:alg type="cycle">
                              <dgm:param type="ctrShpMap" val="fNode"/>
                              <dgm:param type="stAng" val="112.5"/>
                              <dgm:param type="spanAng" val="135"/>
                            </dgm:alg>
                          </dgm:else>
                        </dgm:choose>
                      </dgm:if>
                      <dgm:if name="Name238" axis="ch" ptType="node" func="cnt" op="equ" val="5">
                        <dgm:choose name="Name239">
                          <dgm:if name="Name240" axis="ch ch" ptType="node node" st="3 1" cnt="1 0" func="cnt" op="equ" val="1">
                            <dgm:alg type="cycle">
                              <dgm:param type="ctrShpMap" val="fNode"/>
                              <dgm:param type="stAng" val="144"/>
                            </dgm:alg>
                          </dgm:if>
                          <dgm:if name="Name241" axis="ch ch" ptType="node node" st="3 1" cnt="1 0" func="cnt" op="equ" val="2">
                            <dgm:alg type="cycle">
                              <dgm:param type="ctrShpMap" val="fNode"/>
                              <dgm:param type="stAng" val="99"/>
                              <dgm:param type="spanAng" val="90"/>
                            </dgm:alg>
                          </dgm:if>
                          <dgm:else name="Name242">
                            <dgm:alg type="cycle">
                              <dgm:param type="ctrShpMap" val="fNode"/>
                              <dgm:param type="stAng" val="0"/>
                              <dgm:param type="spanAng" val="360"/>
                            </dgm:alg>
                          </dgm:else>
                        </dgm:choose>
                      </dgm:if>
                      <dgm:if name="Name243" axis="ch" ptType="node" func="cnt" op="equ" val="6">
                        <dgm:choose name="Name244">
                          <dgm:if name="Name245" axis="ch ch" ptType="node node" st="3 1" cnt="1 0" func="cnt" op="equ" val="1">
                            <dgm:alg type="cycle">
                              <dgm:param type="ctrShpMap" val="fNode"/>
                              <dgm:param type="stAng" val="120"/>
                            </dgm:alg>
                          </dgm:if>
                          <dgm:if name="Name246" axis="ch ch" ptType="node node" st="3 1" cnt="1 0" func="cnt" op="equ" val="2">
                            <dgm:alg type="cycle">
                              <dgm:param type="ctrShpMap" val="fNode"/>
                              <dgm:param type="stAng" val="75"/>
                              <dgm:param type="spanAng" val="90"/>
                            </dgm:alg>
                          </dgm:if>
                          <dgm:else name="Name247">
                            <dgm:alg type="cycle">
                              <dgm:param type="ctrShpMap" val="fNode"/>
                              <dgm:param type="stAng" val="0"/>
                              <dgm:param type="spanAng" val="360"/>
                            </dgm:alg>
                          </dgm:else>
                        </dgm:choose>
                      </dgm:if>
                      <dgm:if name="Name248" axis="ch" ptType="node" func="cnt" op="gte" val="7">
                        <dgm:choose name="Name249">
                          <dgm:if name="Name250" axis="ch ch" ptType="node node" st="3 1" cnt="1 0" func="cnt" op="equ" val="1">
                            <dgm:alg type="cycle">
                              <dgm:param type="ctrShpMap" val="fNode"/>
                              <dgm:param type="stAng" val="102"/>
                            </dgm:alg>
                          </dgm:if>
                          <dgm:if name="Name251" axis="ch ch" ptType="node node" st="3 1" cnt="1 0" func="cnt" op="equ" val="2">
                            <dgm:alg type="cycle">
                              <dgm:param type="ctrShpMap" val="fNode"/>
                              <dgm:param type="stAng" val="57"/>
                              <dgm:param type="spanAng" val="90"/>
                            </dgm:alg>
                          </dgm:if>
                          <dgm:else name="Name252">
                            <dgm:alg type="cycle">
                              <dgm:param type="ctrShpMap" val="fNode"/>
                              <dgm:param type="stAng" val="0"/>
                              <dgm:param type="spanAng" val="360"/>
                            </dgm:alg>
                          </dgm:else>
                        </dgm:choose>
                      </dgm:if>
                      <dgm:else name="Name253"/>
                    </dgm:choose>
                  </dgm:if>
                  <dgm:else name="Name254">
                    <dgm:choose name="Name255">
                      <dgm:if name="Name256" axis="ch" ptType="node" func="cnt" op="equ" val="3">
                        <dgm:choose name="Name257">
                          <dgm:if name="Name258" axis="ch ch" ptType="node node" st="3 1" cnt="1 0" func="cnt" op="equ" val="1">
                            <dgm:alg type="cycle">
                              <dgm:param type="ctrShpMap" val="fNode"/>
                              <dgm:param type="stAng" val="120"/>
                              <dgm:param type="horzAlign" val="r"/>
                              <dgm:param type="vertAlign" val="b"/>
                            </dgm:alg>
                          </dgm:if>
                          <dgm:if name="Name259" axis="ch ch" ptType="node node" st="3 1" cnt="1 0" func="cnt" op="equ" val="2">
                            <dgm:alg type="cycle">
                              <dgm:param type="ctrShpMap" val="fNode"/>
                              <dgm:param type="stAng" val="165"/>
                              <dgm:param type="spanAng" val="-90"/>
                              <dgm:param type="horzAlign" val="r"/>
                              <dgm:param type="vertAlign" val="b"/>
                            </dgm:alg>
                          </dgm:if>
                          <dgm:else name="Name260">
                            <dgm:alg type="cycle">
                              <dgm:param type="ctrShpMap" val="fNode"/>
                              <dgm:param type="stAng" val="210"/>
                              <dgm:param type="spanAng" val="-180"/>
                            </dgm:alg>
                          </dgm:else>
                        </dgm:choose>
                      </dgm:if>
                      <dgm:if name="Name261" axis="ch" ptType="node" func="cnt" op="equ" val="4">
                        <dgm:choose name="Name262">
                          <dgm:if name="Name263" axis="ch ch" ptType="node node" st="3 1" cnt="1 0" func="cnt" op="equ" val="1">
                            <dgm:alg type="cycle">
                              <dgm:param type="ctrShpMap" val="fNode"/>
                              <dgm:param type="stAng" val="180"/>
                            </dgm:alg>
                          </dgm:if>
                          <dgm:if name="Name264" axis="ch ch" ptType="node node" st="3 1" cnt="1 0" func="cnt" op="equ" val="2">
                            <dgm:alg type="cycle">
                              <dgm:param type="ctrShpMap" val="fNode"/>
                              <dgm:param type="stAng" val="225"/>
                              <dgm:param type="spanAng" val="-90"/>
                            </dgm:alg>
                          </dgm:if>
                          <dgm:else name="Name265">
                            <dgm:alg type="cycle">
                              <dgm:param type="ctrShpMap" val="fNode"/>
                              <dgm:param type="stAng" val="247.5"/>
                              <dgm:param type="spanAng" val="-135"/>
                            </dgm:alg>
                          </dgm:else>
                        </dgm:choose>
                      </dgm:if>
                      <dgm:if name="Name266" axis="ch" ptType="node" func="cnt" op="equ" val="5">
                        <dgm:choose name="Name267">
                          <dgm:if name="Name268" axis="ch ch" ptType="node node" st="3 1" cnt="1 0" func="cnt" op="equ" val="1">
                            <dgm:alg type="cycle">
                              <dgm:param type="ctrShpMap" val="fNode"/>
                              <dgm:param type="stAng" val="216"/>
                            </dgm:alg>
                          </dgm:if>
                          <dgm:if name="Name269" axis="ch ch" ptType="node node" st="3 1" cnt="1 0" func="cnt" op="equ" val="2">
                            <dgm:alg type="cycle">
                              <dgm:param type="ctrShpMap" val="fNode"/>
                              <dgm:param type="stAng" val="261"/>
                              <dgm:param type="spanAng" val="-90"/>
                            </dgm:alg>
                          </dgm:if>
                          <dgm:else name="Name270">
                            <dgm:alg type="cycle">
                              <dgm:param type="ctrShpMap" val="fNode"/>
                              <dgm:param type="stAng" val="0"/>
                              <dgm:param type="spanAng" val="-360"/>
                            </dgm:alg>
                          </dgm:else>
                        </dgm:choose>
                      </dgm:if>
                      <dgm:if name="Name271" axis="ch" ptType="node" func="cnt" op="equ" val="6">
                        <dgm:choose name="Name272">
                          <dgm:if name="Name273" axis="ch ch" ptType="node node" st="3 1" cnt="1 0" func="cnt" op="equ" val="1">
                            <dgm:alg type="cycle">
                              <dgm:param type="ctrShpMap" val="fNode"/>
                              <dgm:param type="stAng" val="240"/>
                            </dgm:alg>
                          </dgm:if>
                          <dgm:if name="Name274" axis="ch ch" ptType="node node" st="3 1" cnt="1 0" func="cnt" op="equ" val="2">
                            <dgm:alg type="cycle">
                              <dgm:param type="ctrShpMap" val="fNode"/>
                              <dgm:param type="stAng" val="285"/>
                              <dgm:param type="spanAng" val="-90"/>
                            </dgm:alg>
                          </dgm:if>
                          <dgm:else name="Name275">
                            <dgm:alg type="cycle">
                              <dgm:param type="ctrShpMap" val="fNode"/>
                              <dgm:param type="stAng" val="0"/>
                              <dgm:param type="spanAng" val="-360"/>
                            </dgm:alg>
                          </dgm:else>
                        </dgm:choose>
                      </dgm:if>
                      <dgm:if name="Name276" axis="ch" ptType="node" func="cnt" op="gte" val="7">
                        <dgm:choose name="Name277">
                          <dgm:if name="Name278" axis="ch ch" ptType="node node" st="3 1" cnt="1 0" func="cnt" op="equ" val="1">
                            <dgm:alg type="cycle">
                              <dgm:param type="ctrShpMap" val="fNode"/>
                              <dgm:param type="stAng" val="257"/>
                            </dgm:alg>
                          </dgm:if>
                          <dgm:if name="Name279" axis="ch ch" ptType="node node" st="3 1" cnt="1 0" func="cnt" op="equ" val="2">
                            <dgm:alg type="cycle">
                              <dgm:param type="ctrShpMap" val="fNode"/>
                              <dgm:param type="stAng" val="302"/>
                              <dgm:param type="spanAng" val="-90"/>
                            </dgm:alg>
                          </dgm:if>
                          <dgm:else name="Name280">
                            <dgm:alg type="cycle">
                              <dgm:param type="ctrShpMap" val="fNode"/>
                              <dgm:param type="stAng" val="0"/>
                              <dgm:param type="spanAng" val="-360"/>
                            </dgm:alg>
                          </dgm:else>
                        </dgm:choose>
                      </dgm:if>
                      <dgm:else name="Name281"/>
                    </dgm:choose>
                  </dgm:else>
                </dgm:choose>
                <dgm:shape xmlns:r="http://schemas.openxmlformats.org/officeDocument/2006/relationships" r:blip="">
                  <dgm:adjLst/>
                </dgm:shape>
                <dgm:presOf/>
                <dgm:constrLst>
                  <dgm:constr type="sp" refType="w" fact="0.1"/>
                  <dgm:constr type="sibSp" refType="w" fact="0.1"/>
                </dgm:constrLst>
                <dgm:forEach name="Name282" axis="ch" ptType="node" st="3" cnt="1">
                  <dgm:layoutNode name="childCenter3"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83" axis="ch">
                    <dgm:forEach name="Name284" axis="self" ptType="parTrans">
                      <dgm:layoutNode name="Name285">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86" axis="self" ptType="node">
                      <dgm:layoutNode name="text3"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87" axis="ch" ptType="parTrans" st="3" cnt="1">
                <dgm:layoutNode name="Name288">
                  <dgm:alg type="conn">
                    <dgm:param type="dim" val="1D"/>
                    <dgm:param type="begPts" val="auto"/>
                    <dgm:param type="endPts" val="auto"/>
                    <dgm:param type="endSty" val="noArr"/>
                    <dgm:param type="srcNode" val="textCenter"/>
                    <dgm:param type="dstNode" val="childCenter3"/>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89"/>
          </dgm:choose>
          <dgm:choose name="Name290">
            <dgm:if name="Name291" axis="ch" ptType="node" func="cnt" op="gte" val="4">
              <dgm:layoutNode name="cycle_4">
                <dgm:choose name="Name292">
                  <dgm:if name="Name293" func="var" arg="dir" op="equ" val="norm">
                    <dgm:choose name="Name294">
                      <dgm:if name="Name295" axis="ch" ptType="node" func="cnt" op="equ" val="4">
                        <dgm:choose name="Name296">
                          <dgm:if name="Name297" axis="ch ch" ptType="node node" st="4 1" cnt="1 0" func="cnt" op="equ" val="1">
                            <dgm:alg type="cycle">
                              <dgm:param type="ctrShpMap" val="fNode"/>
                              <dgm:param type="stAng" val="270"/>
                            </dgm:alg>
                          </dgm:if>
                          <dgm:if name="Name298" axis="ch ch" ptType="node node" st="4 1" cnt="1 0" func="cnt" op="equ" val="2">
                            <dgm:alg type="cycle">
                              <dgm:param type="ctrShpMap" val="fNode"/>
                              <dgm:param type="stAng" val="225"/>
                              <dgm:param type="spanAng" val="90"/>
                            </dgm:alg>
                          </dgm:if>
                          <dgm:else name="Name299">
                            <dgm:alg type="cycle">
                              <dgm:param type="ctrShpMap" val="fNode"/>
                              <dgm:param type="stAng" val="202.5"/>
                              <dgm:param type="spanAng" val="135"/>
                            </dgm:alg>
                          </dgm:else>
                        </dgm:choose>
                      </dgm:if>
                      <dgm:if name="Name300" axis="ch" ptType="node" func="cnt" op="equ" val="5">
                        <dgm:choose name="Name301">
                          <dgm:if name="Name302" axis="ch ch" ptType="node node" st="4 1" cnt="1 0" func="cnt" op="equ" val="1">
                            <dgm:alg type="cycle">
                              <dgm:param type="ctrShpMap" val="fNode"/>
                              <dgm:param type="stAng" val="216"/>
                            </dgm:alg>
                          </dgm:if>
                          <dgm:if name="Name303" axis="ch ch" ptType="node node" st="4 1" cnt="1 0" func="cnt" op="equ" val="2">
                            <dgm:alg type="cycle">
                              <dgm:param type="ctrShpMap" val="fNode"/>
                              <dgm:param type="stAng" val="171"/>
                              <dgm:param type="spanAng" val="90"/>
                            </dgm:alg>
                          </dgm:if>
                          <dgm:else name="Name304">
                            <dgm:alg type="cycle">
                              <dgm:param type="ctrShpMap" val="fNode"/>
                              <dgm:param type="stAng" val="0"/>
                              <dgm:param type="spanAng" val="360"/>
                            </dgm:alg>
                          </dgm:else>
                        </dgm:choose>
                      </dgm:if>
                      <dgm:if name="Name305" axis="ch" ptType="node" func="cnt" op="equ" val="6">
                        <dgm:choose name="Name306">
                          <dgm:if name="Name307" axis="ch ch" ptType="node node" st="4 1" cnt="1 0" func="cnt" op="equ" val="1">
                            <dgm:alg type="cycle">
                              <dgm:param type="ctrShpMap" val="fNode"/>
                              <dgm:param type="stAng" val="180"/>
                            </dgm:alg>
                          </dgm:if>
                          <dgm:if name="Name308" axis="ch ch" ptType="node node" st="4 1" cnt="1 0" func="cnt" op="equ" val="2">
                            <dgm:alg type="cycle">
                              <dgm:param type="ctrShpMap" val="fNode"/>
                              <dgm:param type="stAng" val="135"/>
                              <dgm:param type="spanAng" val="90"/>
                            </dgm:alg>
                          </dgm:if>
                          <dgm:else name="Name309">
                            <dgm:alg type="cycle">
                              <dgm:param type="ctrShpMap" val="fNode"/>
                              <dgm:param type="stAng" val="0"/>
                              <dgm:param type="spanAng" val="360"/>
                            </dgm:alg>
                          </dgm:else>
                        </dgm:choose>
                      </dgm:if>
                      <dgm:if name="Name310" axis="ch" ptType="node" func="cnt" op="gte" val="7">
                        <dgm:choose name="Name311">
                          <dgm:if name="Name312" axis="ch ch" ptType="node node" st="4 1" cnt="1 0" func="cnt" op="equ" val="1">
                            <dgm:alg type="cycle">
                              <dgm:param type="ctrShpMap" val="fNode"/>
                              <dgm:param type="stAng" val="154"/>
                            </dgm:alg>
                          </dgm:if>
                          <dgm:if name="Name313" axis="ch ch" ptType="node node" st="4 1" cnt="1 0" func="cnt" op="equ" val="2">
                            <dgm:alg type="cycle">
                              <dgm:param type="ctrShpMap" val="fNode"/>
                              <dgm:param type="stAng" val="109"/>
                              <dgm:param type="spanAng" val="90"/>
                            </dgm:alg>
                          </dgm:if>
                          <dgm:else name="Name314">
                            <dgm:alg type="cycle">
                              <dgm:param type="ctrShpMap" val="fNode"/>
                              <dgm:param type="stAng" val="0"/>
                              <dgm:param type="spanAng" val="360"/>
                            </dgm:alg>
                          </dgm:else>
                        </dgm:choose>
                      </dgm:if>
                      <dgm:else name="Name315"/>
                    </dgm:choose>
                  </dgm:if>
                  <dgm:else name="Name316">
                    <dgm:choose name="Name317">
                      <dgm:if name="Name318" axis="ch" ptType="node" func="cnt" op="equ" val="4">
                        <dgm:choose name="Name319">
                          <dgm:if name="Name320" axis="ch ch" ptType="node node" st="4 1" cnt="1 0" func="cnt" op="equ" val="1">
                            <dgm:alg type="cycle">
                              <dgm:param type="ctrShpMap" val="fNode"/>
                              <dgm:param type="stAng" val="90"/>
                            </dgm:alg>
                          </dgm:if>
                          <dgm:if name="Name321" axis="ch ch" ptType="node node" st="4 1" cnt="1 0" func="cnt" op="equ" val="2">
                            <dgm:alg type="cycle">
                              <dgm:param type="ctrShpMap" val="fNode"/>
                              <dgm:param type="stAng" val="135"/>
                              <dgm:param type="spanAng" val="-90"/>
                            </dgm:alg>
                          </dgm:if>
                          <dgm:else name="Name322">
                            <dgm:alg type="cycle">
                              <dgm:param type="ctrShpMap" val="fNode"/>
                              <dgm:param type="stAng" val="157.5"/>
                              <dgm:param type="spanAng" val="-135"/>
                            </dgm:alg>
                          </dgm:else>
                        </dgm:choose>
                      </dgm:if>
                      <dgm:if name="Name323" axis="ch" ptType="node" func="cnt" op="equ" val="5">
                        <dgm:choose name="Name324">
                          <dgm:if name="Name325" axis="ch ch" ptType="node node" st="4 1" cnt="1 0" func="cnt" op="equ" val="1">
                            <dgm:alg type="cycle">
                              <dgm:param type="ctrShpMap" val="fNode"/>
                              <dgm:param type="stAng" val="144"/>
                            </dgm:alg>
                          </dgm:if>
                          <dgm:if name="Name326" axis="ch ch" ptType="node node" st="4 1" cnt="1 0" func="cnt" op="equ" val="2">
                            <dgm:alg type="cycle">
                              <dgm:param type="ctrShpMap" val="fNode"/>
                              <dgm:param type="stAng" val="189"/>
                              <dgm:param type="spanAng" val="-90"/>
                            </dgm:alg>
                          </dgm:if>
                          <dgm:else name="Name327">
                            <dgm:alg type="cycle">
                              <dgm:param type="ctrShpMap" val="fNode"/>
                              <dgm:param type="stAng" val="0"/>
                              <dgm:param type="spanAng" val="-360"/>
                            </dgm:alg>
                          </dgm:else>
                        </dgm:choose>
                      </dgm:if>
                      <dgm:if name="Name328" axis="ch" ptType="node" func="cnt" op="equ" val="6">
                        <dgm:choose name="Name329">
                          <dgm:if name="Name330" axis="ch ch" ptType="node node" st="4 1" cnt="1 0" func="cnt" op="equ" val="1">
                            <dgm:alg type="cycle">
                              <dgm:param type="ctrShpMap" val="fNode"/>
                              <dgm:param type="stAng" val="180"/>
                            </dgm:alg>
                          </dgm:if>
                          <dgm:if name="Name331" axis="ch ch" ptType="node node" st="4 1" cnt="1 0" func="cnt" op="equ" val="2">
                            <dgm:alg type="cycle">
                              <dgm:param type="ctrShpMap" val="fNode"/>
                              <dgm:param type="stAng" val="225"/>
                              <dgm:param type="spanAng" val="-90"/>
                            </dgm:alg>
                          </dgm:if>
                          <dgm:else name="Name332">
                            <dgm:alg type="cycle">
                              <dgm:param type="ctrShpMap" val="fNode"/>
                              <dgm:param type="stAng" val="0"/>
                              <dgm:param type="spanAng" val="-360"/>
                            </dgm:alg>
                          </dgm:else>
                        </dgm:choose>
                      </dgm:if>
                      <dgm:if name="Name333" axis="ch" ptType="node" func="cnt" op="gte" val="7">
                        <dgm:choose name="Name334">
                          <dgm:if name="Name335" axis="ch ch" ptType="node node" st="4 1" cnt="1 0" func="cnt" op="equ" val="1">
                            <dgm:alg type="cycle">
                              <dgm:param type="ctrShpMap" val="fNode"/>
                              <dgm:param type="stAng" val="205"/>
                            </dgm:alg>
                          </dgm:if>
                          <dgm:if name="Name336" axis="ch ch" ptType="node node" st="4 1" cnt="1 0" func="cnt" op="equ" val="2">
                            <dgm:alg type="cycle">
                              <dgm:param type="ctrShpMap" val="fNode"/>
                              <dgm:param type="stAng" val="250"/>
                              <dgm:param type="spanAng" val="-90"/>
                            </dgm:alg>
                          </dgm:if>
                          <dgm:else name="Name337">
                            <dgm:alg type="cycle">
                              <dgm:param type="ctrShpMap" val="fNode"/>
                              <dgm:param type="stAng" val="0"/>
                              <dgm:param type="spanAng" val="-360"/>
                            </dgm:alg>
                          </dgm:else>
                        </dgm:choose>
                      </dgm:if>
                      <dgm:else name="Name338"/>
                    </dgm:choose>
                  </dgm:else>
                </dgm:choose>
                <dgm:shape xmlns:r="http://schemas.openxmlformats.org/officeDocument/2006/relationships" r:blip="">
                  <dgm:adjLst/>
                </dgm:shape>
                <dgm:presOf/>
                <dgm:constrLst>
                  <dgm:constr type="sp" refType="w" fact="0.1"/>
                  <dgm:constr type="sibSp" refType="w" fact="0.1"/>
                </dgm:constrLst>
                <dgm:forEach name="Name339" axis="ch" ptType="node" st="4" cnt="1">
                  <dgm:layoutNode name="childCenter4"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40" axis="ch">
                    <dgm:forEach name="Name341" axis="self" ptType="parTrans">
                      <dgm:layoutNode name="Name342">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43" axis="self" ptType="node">
                      <dgm:layoutNode name="text4"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44" axis="ch" ptType="parTrans" st="4" cnt="1">
                <dgm:layoutNode name="Name345">
                  <dgm:alg type="conn">
                    <dgm:param type="dim" val="1D"/>
                    <dgm:param type="begPts" val="auto"/>
                    <dgm:param type="endPts" val="auto"/>
                    <dgm:param type="endSty" val="noArr"/>
                    <dgm:param type="srcNode" val="textCenter"/>
                    <dgm:param type="dstNode" val="childCenter4"/>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46"/>
          </dgm:choose>
          <dgm:choose name="Name347">
            <dgm:if name="Name348" axis="ch" ptType="node" func="cnt" op="gte" val="5">
              <dgm:layoutNode name="cycle_5">
                <dgm:choose name="Name349">
                  <dgm:if name="Name350" func="var" arg="dir" op="equ" val="norm">
                    <dgm:choose name="Name351">
                      <dgm:if name="Name352" axis="ch" ptType="node" func="cnt" op="equ" val="5">
                        <dgm:choose name="Name353">
                          <dgm:if name="Name354" axis="ch ch" ptType="node node" st="5 1" cnt="1 0" func="cnt" op="equ" val="1">
                            <dgm:alg type="cycle">
                              <dgm:param type="ctrShpMap" val="fNode"/>
                              <dgm:param type="stAng" val="288"/>
                            </dgm:alg>
                          </dgm:if>
                          <dgm:if name="Name355" axis="ch ch" ptType="node node" st="5 1" cnt="1 0" func="cnt" op="equ" val="2">
                            <dgm:alg type="cycle">
                              <dgm:param type="ctrShpMap" val="fNode"/>
                              <dgm:param type="stAng" val="243"/>
                              <dgm:param type="spanAng" val="90"/>
                            </dgm:alg>
                          </dgm:if>
                          <dgm:else name="Name356">
                            <dgm:alg type="cycle">
                              <dgm:param type="ctrShpMap" val="fNode"/>
                              <dgm:param type="stAng" val="0"/>
                              <dgm:param type="spanAng" val="360"/>
                            </dgm:alg>
                          </dgm:else>
                        </dgm:choose>
                      </dgm:if>
                      <dgm:if name="Name357" axis="ch" ptType="node" func="cnt" op="equ" val="6">
                        <dgm:choose name="Name358">
                          <dgm:if name="Name359" axis="ch ch" ptType="node node" st="5 1" cnt="1 0" func="cnt" op="equ" val="1">
                            <dgm:alg type="cycle">
                              <dgm:param type="ctrShpMap" val="fNode"/>
                              <dgm:param type="stAng" val="240"/>
                            </dgm:alg>
                          </dgm:if>
                          <dgm:if name="Name360" axis="ch ch" ptType="node node" st="5 1" cnt="1 0" func="cnt" op="equ" val="2">
                            <dgm:alg type="cycle">
                              <dgm:param type="ctrShpMap" val="fNode"/>
                              <dgm:param type="stAng" val="195"/>
                              <dgm:param type="spanAng" val="90"/>
                            </dgm:alg>
                          </dgm:if>
                          <dgm:else name="Name361">
                            <dgm:alg type="cycle">
                              <dgm:param type="ctrShpMap" val="fNode"/>
                              <dgm:param type="stAng" val="0"/>
                              <dgm:param type="spanAng" val="360"/>
                            </dgm:alg>
                          </dgm:else>
                        </dgm:choose>
                      </dgm:if>
                      <dgm:if name="Name362" axis="ch" ptType="node" func="cnt" op="gte" val="7">
                        <dgm:choose name="Name363">
                          <dgm:if name="Name364" axis="ch ch" ptType="node node" st="5 1" cnt="1 0" func="cnt" op="equ" val="1">
                            <dgm:alg type="cycle">
                              <dgm:param type="ctrShpMap" val="fNode"/>
                              <dgm:param type="stAng" val="205"/>
                            </dgm:alg>
                          </dgm:if>
                          <dgm:if name="Name365" axis="ch ch" ptType="node node" st="5 1" cnt="1 0" func="cnt" op="equ" val="2">
                            <dgm:alg type="cycle">
                              <dgm:param type="ctrShpMap" val="fNode"/>
                              <dgm:param type="stAng" val="160"/>
                              <dgm:param type="spanAng" val="90"/>
                            </dgm:alg>
                          </dgm:if>
                          <dgm:else name="Name366">
                            <dgm:alg type="cycle">
                              <dgm:param type="ctrShpMap" val="fNode"/>
                              <dgm:param type="stAng" val="0"/>
                              <dgm:param type="spanAng" val="360"/>
                            </dgm:alg>
                          </dgm:else>
                        </dgm:choose>
                      </dgm:if>
                      <dgm:else name="Name367"/>
                    </dgm:choose>
                  </dgm:if>
                  <dgm:else name="Name368">
                    <dgm:choose name="Name369">
                      <dgm:if name="Name370" axis="ch" ptType="node" func="cnt" op="equ" val="5">
                        <dgm:choose name="Name371">
                          <dgm:if name="Name372" axis="ch ch" ptType="node node" st="5 1" cnt="1 0" func="cnt" op="equ" val="1">
                            <dgm:alg type="cycle">
                              <dgm:param type="ctrShpMap" val="fNode"/>
                              <dgm:param type="stAng" val="72"/>
                            </dgm:alg>
                          </dgm:if>
                          <dgm:if name="Name373" axis="ch ch" ptType="node node" st="5 1" cnt="1 0" func="cnt" op="equ" val="2">
                            <dgm:alg type="cycle">
                              <dgm:param type="ctrShpMap" val="fNode"/>
                              <dgm:param type="stAng" val="117"/>
                              <dgm:param type="spanAng" val="-90"/>
                            </dgm:alg>
                          </dgm:if>
                          <dgm:else name="Name374">
                            <dgm:alg type="cycle">
                              <dgm:param type="ctrShpMap" val="fNode"/>
                              <dgm:param type="stAng" val="0"/>
                              <dgm:param type="spanAng" val="-360"/>
                            </dgm:alg>
                          </dgm:else>
                        </dgm:choose>
                      </dgm:if>
                      <dgm:if name="Name375" axis="ch" ptType="node" func="cnt" op="equ" val="6">
                        <dgm:choose name="Name376">
                          <dgm:if name="Name377" axis="ch ch" ptType="node node" st="5 1" cnt="1 0" func="cnt" op="equ" val="1">
                            <dgm:alg type="cycle">
                              <dgm:param type="ctrShpMap" val="fNode"/>
                              <dgm:param type="stAng" val="120"/>
                            </dgm:alg>
                          </dgm:if>
                          <dgm:if name="Name378" axis="ch ch" ptType="node node" st="5 1" cnt="1 0" func="cnt" op="equ" val="2">
                            <dgm:alg type="cycle">
                              <dgm:param type="ctrShpMap" val="fNode"/>
                              <dgm:param type="stAng" val="165"/>
                              <dgm:param type="spanAng" val="-90"/>
                            </dgm:alg>
                          </dgm:if>
                          <dgm:else name="Name379">
                            <dgm:alg type="cycle">
                              <dgm:param type="ctrShpMap" val="fNode"/>
                              <dgm:param type="stAng" val="0"/>
                              <dgm:param type="spanAng" val="-360"/>
                            </dgm:alg>
                          </dgm:else>
                        </dgm:choose>
                      </dgm:if>
                      <dgm:if name="Name380" axis="ch" ptType="node" func="cnt" op="gte" val="7">
                        <dgm:choose name="Name381">
                          <dgm:if name="Name382" axis="ch ch" ptType="node node" st="5 1" cnt="1 0" func="cnt" op="equ" val="1">
                            <dgm:alg type="cycle">
                              <dgm:param type="ctrShpMap" val="fNode"/>
                              <dgm:param type="stAng" val="154"/>
                            </dgm:alg>
                          </dgm:if>
                          <dgm:if name="Name383" axis="ch ch" ptType="node node" st="5 1" cnt="1 0" func="cnt" op="equ" val="2">
                            <dgm:alg type="cycle">
                              <dgm:param type="ctrShpMap" val="fNode"/>
                              <dgm:param type="stAng" val="199"/>
                              <dgm:param type="spanAng" val="-90"/>
                            </dgm:alg>
                          </dgm:if>
                          <dgm:else name="Name384">
                            <dgm:alg type="cycle">
                              <dgm:param type="ctrShpMap" val="fNode"/>
                              <dgm:param type="stAng" val="0"/>
                              <dgm:param type="spanAng" val="-360"/>
                            </dgm:alg>
                          </dgm:else>
                        </dgm:choose>
                      </dgm:if>
                      <dgm:else name="Name385"/>
                    </dgm:choose>
                  </dgm:else>
                </dgm:choose>
                <dgm:shape xmlns:r="http://schemas.openxmlformats.org/officeDocument/2006/relationships" r:blip="">
                  <dgm:adjLst/>
                </dgm:shape>
                <dgm:presOf/>
                <dgm:constrLst>
                  <dgm:constr type="sp" refType="w" fact="0.1"/>
                  <dgm:constr type="sibSp" refType="w" fact="0.1"/>
                </dgm:constrLst>
                <dgm:forEach name="Name386" axis="ch" ptType="node" st="5" cnt="1">
                  <dgm:layoutNode name="childCenter5"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87" axis="ch">
                    <dgm:forEach name="Name388" axis="self" ptType="parTrans">
                      <dgm:layoutNode name="Name38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90" axis="self" ptType="node">
                      <dgm:layoutNode name="text5"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91" axis="ch" ptType="parTrans" st="5" cnt="1">
                <dgm:layoutNode name="Name392">
                  <dgm:alg type="conn">
                    <dgm:param type="dim" val="1D"/>
                    <dgm:param type="begPts" val="auto"/>
                    <dgm:param type="endPts" val="auto"/>
                    <dgm:param type="endSty" val="noArr"/>
                    <dgm:param type="srcNode" val="textCenter"/>
                    <dgm:param type="dstNode" val="childCenter5"/>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93"/>
          </dgm:choose>
          <dgm:choose name="Name394">
            <dgm:if name="Name395" axis="ch" ptType="node" func="cnt" op="gte" val="6">
              <dgm:layoutNode name="cycle_6">
                <dgm:choose name="Name396">
                  <dgm:if name="Name397" func="var" arg="dir" op="equ" val="norm">
                    <dgm:choose name="Name398">
                      <dgm:if name="Name399" axis="ch" ptType="node" func="cnt" op="equ" val="6">
                        <dgm:choose name="Name400">
                          <dgm:if name="Name401" axis="ch ch" ptType="node node" st="6 1" cnt="1 0" func="cnt" op="equ" val="1">
                            <dgm:alg type="cycle">
                              <dgm:param type="ctrShpMap" val="fNode"/>
                              <dgm:param type="stAng" val="300"/>
                            </dgm:alg>
                          </dgm:if>
                          <dgm:if name="Name402" axis="ch ch" ptType="node node" st="6 1" cnt="1 0" func="cnt" op="equ" val="2">
                            <dgm:alg type="cycle">
                              <dgm:param type="ctrShpMap" val="fNode"/>
                              <dgm:param type="stAng" val="255"/>
                              <dgm:param type="spanAng" val="90"/>
                            </dgm:alg>
                          </dgm:if>
                          <dgm:else name="Name403">
                            <dgm:alg type="cycle">
                              <dgm:param type="ctrShpMap" val="fNode"/>
                              <dgm:param type="stAng" val="0"/>
                              <dgm:param type="spanAng" val="360"/>
                            </dgm:alg>
                          </dgm:else>
                        </dgm:choose>
                      </dgm:if>
                      <dgm:if name="Name404" axis="ch" ptType="node" func="cnt" op="gte" val="7">
                        <dgm:choose name="Name405">
                          <dgm:if name="Name406" axis="ch ch" ptType="node node" st="6 1" cnt="1 0" func="cnt" op="equ" val="1">
                            <dgm:alg type="cycle">
                              <dgm:param type="ctrShpMap" val="fNode"/>
                              <dgm:param type="stAng" val="257"/>
                            </dgm:alg>
                          </dgm:if>
                          <dgm:if name="Name407" axis="ch ch" ptType="node node" st="6 1" cnt="1 0" func="cnt" op="equ" val="2">
                            <dgm:alg type="cycle">
                              <dgm:param type="ctrShpMap" val="fNode"/>
                              <dgm:param type="stAng" val="212"/>
                              <dgm:param type="spanAng" val="90"/>
                            </dgm:alg>
                          </dgm:if>
                          <dgm:else name="Name408">
                            <dgm:alg type="cycle">
                              <dgm:param type="ctrShpMap" val="fNode"/>
                              <dgm:param type="stAng" val="0"/>
                              <dgm:param type="spanAng" val="360"/>
                            </dgm:alg>
                          </dgm:else>
                        </dgm:choose>
                      </dgm:if>
                      <dgm:else name="Name409"/>
                    </dgm:choose>
                  </dgm:if>
                  <dgm:else name="Name410">
                    <dgm:choose name="Name411">
                      <dgm:if name="Name412" axis="ch" ptType="node" func="cnt" op="equ" val="6">
                        <dgm:choose name="Name413">
                          <dgm:if name="Name414" axis="ch ch" ptType="node node" st="6 1" cnt="1 0" func="cnt" op="equ" val="1">
                            <dgm:alg type="cycle">
                              <dgm:param type="ctrShpMap" val="fNode"/>
                              <dgm:param type="stAng" val="60"/>
                            </dgm:alg>
                          </dgm:if>
                          <dgm:if name="Name415" axis="ch ch" ptType="node node" st="6 1" cnt="1 0" func="cnt" op="equ" val="2">
                            <dgm:alg type="cycle">
                              <dgm:param type="ctrShpMap" val="fNode"/>
                              <dgm:param type="stAng" val="105"/>
                              <dgm:param type="spanAng" val="-90"/>
                            </dgm:alg>
                          </dgm:if>
                          <dgm:else name="Name416">
                            <dgm:alg type="cycle">
                              <dgm:param type="ctrShpMap" val="fNode"/>
                              <dgm:param type="stAng" val="0"/>
                              <dgm:param type="spanAng" val="-360"/>
                            </dgm:alg>
                          </dgm:else>
                        </dgm:choose>
                      </dgm:if>
                      <dgm:if name="Name417" axis="ch" ptType="node" func="cnt" op="gte" val="7">
                        <dgm:choose name="Name418">
                          <dgm:if name="Name419" axis="ch ch" ptType="node node" st="6 1" cnt="1 0" func="cnt" op="equ" val="1">
                            <dgm:alg type="cycle">
                              <dgm:param type="ctrShpMap" val="fNode"/>
                              <dgm:param type="stAng" val="102"/>
                            </dgm:alg>
                          </dgm:if>
                          <dgm:if name="Name420" axis="ch ch" ptType="node node" st="6 1" cnt="1 0" func="cnt" op="equ" val="2">
                            <dgm:alg type="cycle">
                              <dgm:param type="ctrShpMap" val="fNode"/>
                              <dgm:param type="stAng" val="147"/>
                              <dgm:param type="spanAng" val="-90"/>
                            </dgm:alg>
                          </dgm:if>
                          <dgm:else name="Name421">
                            <dgm:alg type="cycle">
                              <dgm:param type="ctrShpMap" val="fNode"/>
                              <dgm:param type="stAng" val="0"/>
                              <dgm:param type="spanAng" val="-360"/>
                            </dgm:alg>
                          </dgm:else>
                        </dgm:choose>
                      </dgm:if>
                      <dgm:else name="Name422"/>
                    </dgm:choose>
                  </dgm:else>
                </dgm:choose>
                <dgm:shape xmlns:r="http://schemas.openxmlformats.org/officeDocument/2006/relationships" r:blip="">
                  <dgm:adjLst/>
                </dgm:shape>
                <dgm:presOf/>
                <dgm:constrLst>
                  <dgm:constr type="sp" refType="w" fact="0.1"/>
                  <dgm:constr type="sibSp" refType="w" fact="0.1"/>
                </dgm:constrLst>
                <dgm:forEach name="Name423" axis="ch" ptType="node" st="6" cnt="1">
                  <dgm:layoutNode name="childCenter6"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24" axis="ch">
                    <dgm:forEach name="Name425" axis="self" ptType="parTrans">
                      <dgm:layoutNode name="Name42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27" axis="self" ptType="node">
                      <dgm:layoutNode name="text6"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28" axis="ch" ptType="parTrans" st="6" cnt="1">
                <dgm:layoutNode name="Name429">
                  <dgm:alg type="conn">
                    <dgm:param type="dim" val="1D"/>
                    <dgm:param type="begPts" val="auto"/>
                    <dgm:param type="endPts" val="auto"/>
                    <dgm:param type="endSty" val="noArr"/>
                    <dgm:param type="srcNode" val="textCenter"/>
                    <dgm:param type="dstNode" val="childCenter6"/>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30"/>
          </dgm:choose>
          <dgm:choose name="Name431">
            <dgm:if name="Name432" axis="ch" ptType="node" func="cnt" op="gte" val="7">
              <dgm:layoutNode name="cycle_7">
                <dgm:choose name="Name433">
                  <dgm:if name="Name434" func="var" arg="dir" op="equ" val="norm">
                    <dgm:choose name="Name435">
                      <dgm:if name="Name436" axis="ch" ptType="node" func="cnt" op="gte" val="7">
                        <dgm:choose name="Name437">
                          <dgm:if name="Name438" axis="ch ch" ptType="node node" st="7 1" cnt="1 0" func="cnt" op="equ" val="1">
                            <dgm:alg type="cycle">
                              <dgm:param type="ctrShpMap" val="fNode"/>
                              <dgm:param type="stAng" val="308"/>
                            </dgm:alg>
                          </dgm:if>
                          <dgm:if name="Name439" axis="ch ch" ptType="node node" st="7 1" cnt="1 0" func="cnt" op="equ" val="2">
                            <dgm:alg type="cycle">
                              <dgm:param type="ctrShpMap" val="fNode"/>
                              <dgm:param type="stAng" val="263"/>
                              <dgm:param type="spanAng" val="90"/>
                            </dgm:alg>
                          </dgm:if>
                          <dgm:else name="Name440">
                            <dgm:alg type="cycle">
                              <dgm:param type="ctrShpMap" val="fNode"/>
                              <dgm:param type="stAng" val="0"/>
                              <dgm:param type="spanAng" val="360"/>
                            </dgm:alg>
                          </dgm:else>
                        </dgm:choose>
                      </dgm:if>
                      <dgm:else name="Name441"/>
                    </dgm:choose>
                  </dgm:if>
                  <dgm:else name="Name442">
                    <dgm:choose name="Name443">
                      <dgm:if name="Name444" axis="ch" ptType="node" func="cnt" op="gte" val="7">
                        <dgm:choose name="Name445">
                          <dgm:if name="Name446" axis="ch ch" ptType="node node" st="7 1" cnt="1 0" func="cnt" op="equ" val="1">
                            <dgm:alg type="cycle">
                              <dgm:param type="ctrShpMap" val="fNode"/>
                              <dgm:param type="stAng" val="51"/>
                            </dgm:alg>
                          </dgm:if>
                          <dgm:if name="Name447" axis="ch ch" ptType="node node" st="7 1" cnt="1 0" func="cnt" op="equ" val="2">
                            <dgm:alg type="cycle">
                              <dgm:param type="ctrShpMap" val="fNode"/>
                              <dgm:param type="stAng" val="96"/>
                              <dgm:param type="spanAng" val="-90"/>
                            </dgm:alg>
                          </dgm:if>
                          <dgm:else name="Name448">
                            <dgm:alg type="cycle">
                              <dgm:param type="ctrShpMap" val="fNode"/>
                              <dgm:param type="stAng" val="0"/>
                              <dgm:param type="spanAng" val="-360"/>
                            </dgm:alg>
                          </dgm:else>
                        </dgm:choose>
                      </dgm:if>
                      <dgm:else name="Name449"/>
                    </dgm:choose>
                  </dgm:else>
                </dgm:choose>
                <dgm:shape xmlns:r="http://schemas.openxmlformats.org/officeDocument/2006/relationships" r:blip="">
                  <dgm:adjLst/>
                </dgm:shape>
                <dgm:presOf/>
                <dgm:constrLst>
                  <dgm:constr type="sp" refType="w" fact="0.1"/>
                  <dgm:constr type="sibSp" refType="w" fact="0.1"/>
                </dgm:constrLst>
                <dgm:forEach name="Name450" axis="ch" ptType="node" st="7" cnt="1">
                  <dgm:layoutNode name="childCenter7"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51" axis="ch">
                    <dgm:forEach name="Name452" axis="self" ptType="parTrans">
                      <dgm:layoutNode name="Name453">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54" axis="self" ptType="node">
                      <dgm:layoutNode name="text7"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55" axis="ch" ptType="parTrans" st="7" cnt="1">
                <dgm:layoutNode name="Name456">
                  <dgm:alg type="conn">
                    <dgm:param type="dim" val="1D"/>
                    <dgm:param type="begPts" val="auto"/>
                    <dgm:param type="endPts" val="auto"/>
                    <dgm:param type="endSty" val="noArr"/>
                    <dgm:param type="srcNode" val="textCenter"/>
                    <dgm:param type="dstNode" val="childCenter7"/>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5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hProcess7">
  <dgm:title val=""/>
  <dgm:desc val=""/>
  <dgm:catLst>
    <dgm:cat type="process" pri="21000"/>
    <dgm:cat type="list" pri="9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2" destOrd="0"/>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h" for="ch" forName="compositeNode" refType="h"/>
      <dgm:constr type="w" for="ch" forName="compositeNode" refType="w"/>
      <dgm:constr type="w" for="ch" forName="hSp" refType="w" refFor="ch" refForName="compositeNode" fact="-0.035"/>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parentNode" op="equ"/>
      <dgm:constr type="primFontSz" for="des" forName="childNode" op="equ"/>
    </dgm:constrLst>
    <dgm:ruleLst/>
    <dgm:forEach name="Name4" axis="ch" ptType="node">
      <dgm:layoutNode name="compositeNode">
        <dgm:varLst>
          <dgm:bulletEnabled val="1"/>
        </dgm:varLst>
        <dgm:alg type="composite"/>
        <dgm:choose name="Name5">
          <dgm:if name="Name6" func="var" arg="dir" op="equ" val="norm">
            <dgm:constrLst>
              <dgm:constr type="h" refType="w" op="lte" fact="1.2"/>
              <dgm:constr type="w" for="ch" forName="bgRect" refType="w"/>
              <dgm:constr type="h" for="ch" forName="bgRect" refType="h"/>
              <dgm:constr type="t" for="ch" forName="bgRect"/>
              <dgm:constr type="l" for="ch" forName="bgRect"/>
              <dgm:constr type="w" for="ch" forName="parentNode" refType="w" refFor="ch" refForName="bgRect" fact="0.2"/>
              <dgm:constr type="h" for="ch" forName="parentNode" refType="h" fact="0.82"/>
              <dgm:constr type="t" for="ch" forName="parentNode"/>
              <dgm:constr type="l" for="ch" forName="parentNode"/>
              <dgm:constr type="r" for="ch" forName="childNode" refType="r" refFor="ch" refForName="bgRect" fact="0.945"/>
              <dgm:constr type="h" for="ch" forName="childNode" refType="h" refFor="ch" refForName="bgRect" op="equ"/>
              <dgm:constr type="t" for="ch" forName="childNode"/>
              <dgm:constr type="l" for="ch" forName="childNode" refType="r" refFor="ch" refForName="parentNode"/>
            </dgm:constrLst>
          </dgm:if>
          <dgm:else name="Name7">
            <dgm:constrLst>
              <dgm:constr type="h" refType="w" op="lte" fact="1.2"/>
              <dgm:constr type="w" for="ch" forName="bgRect" refType="w"/>
              <dgm:constr type="h" for="ch" forName="bgRect" refType="h"/>
              <dgm:constr type="t" for="ch" forName="bgRect"/>
              <dgm:constr type="r" for="ch" forName="bgRect" refType="w"/>
              <dgm:constr type="w" for="ch" forName="parentNode" refType="w" refFor="ch" refForName="bgRect" fact="0.2"/>
              <dgm:constr type="h" for="ch" forName="parentNode" refType="h" fact="0.82"/>
              <dgm:constr type="t" for="ch" forName="parentNode"/>
              <dgm:constr type="r" for="ch" forName="parentNode" refType="w"/>
              <dgm:constr type="h" for="ch" forName="childNode" refType="h" refFor="ch" refForName="bgRect"/>
              <dgm:constr type="t" for="ch" forName="childNode"/>
              <dgm:constr type="r" for="ch" forName="childNode" refType="l" refFor="ch" refForName="parentNode"/>
              <dgm:constr type="l" for="ch" forName="childNode" refType="w" refFor="ch" refForName="bgRect" fact="0.055"/>
            </dgm:constrLst>
          </dgm:else>
        </dgm:choose>
        <dgm:ruleLst>
          <dgm:rule type="w" for="ch" forName="childNode" val="NaN" fact="NaN" max="30"/>
        </dgm:ruleLst>
        <dgm:layoutNode name="bgRect" styleLbl="node1">
          <dgm:alg type="sp"/>
          <dgm:shape xmlns:r="http://schemas.openxmlformats.org/officeDocument/2006/relationships" type="roundRect" r:blip="" zOrderOff="-1">
            <dgm:adjLst>
              <dgm:adj idx="1" val="0.05"/>
            </dgm:adjLst>
          </dgm:shape>
          <dgm:presOf axis="self"/>
          <dgm:constrLst/>
          <dgm:ruleLst/>
        </dgm:layoutNode>
        <dgm:layoutNode name="parentNode" styleLbl="node1">
          <dgm:varLst>
            <dgm:chMax val="0"/>
            <dgm:bulletEnabled val="1"/>
          </dgm:varLst>
          <dgm:presOf axis="self"/>
          <dgm:choose name="Name8">
            <dgm:if name="Name9" func="var" arg="dir" op="equ" val="norm">
              <dgm:alg type="tx">
                <dgm:param type="autoTxRot" val="grav"/>
                <dgm:param type="txAnchorVert" val="t"/>
                <dgm:param type="parTxLTRAlign" val="r"/>
                <dgm:param type="parTxRTLAlign" val="r"/>
              </dgm:alg>
              <dgm:shape xmlns:r="http://schemas.openxmlformats.org/officeDocument/2006/relationships" rot="270" type="rect" r:blip="" hideGeom="1">
                <dgm:adjLst/>
              </dgm:shape>
              <dgm:constrLst>
                <dgm:constr type="primFontSz" val="65"/>
                <dgm:constr type="lMarg"/>
                <dgm:constr type="rMarg" refType="primFontSz" fact="0.35"/>
                <dgm:constr type="tMarg" refType="primFontSz" fact="0.27"/>
                <dgm:constr type="bMarg"/>
              </dgm:constrLst>
            </dgm:if>
            <dgm:else name="Name10">
              <dgm:alg type="tx">
                <dgm:param type="autoTxRot" val="grav"/>
                <dgm:param type="txAnchorVert" val="t"/>
                <dgm:param type="parTxLTRAlign" val="l"/>
                <dgm:param type="parTxRTLAlign" val="l"/>
              </dgm:alg>
              <dgm:shape xmlns:r="http://schemas.openxmlformats.org/officeDocument/2006/relationships" rot="90" type="rect" r:blip="" hideGeom="1">
                <dgm:adjLst/>
              </dgm:shape>
              <dgm:constrLst>
                <dgm:constr type="primFontSz" val="65"/>
                <dgm:constr type="lMarg" refType="primFontSz" fact="0.35"/>
                <dgm:constr type="rMarg"/>
                <dgm:constr type="tMarg" refType="primFontSz" fact="0.27"/>
                <dgm:constr type="bMarg"/>
              </dgm:constrLst>
            </dgm:else>
          </dgm:choose>
          <dgm:ruleLst>
            <dgm:rule type="primFontSz" val="5" fact="NaN" max="NaN"/>
          </dgm:ruleLst>
        </dgm:layoutNode>
        <dgm:choose name="Name11">
          <dgm:if name="Name12" axis="ch" ptType="node" func="cnt" op="gte" val="1">
            <dgm:layoutNode name="childNode" styleLbl="node1" moveWith="bgRect">
              <dgm:varLst>
                <dgm:bulletEnabled val="1"/>
              </dgm:varLst>
              <dgm:alg type="tx">
                <dgm:param type="parTxLTRAlign" val="l"/>
                <dgm:param type="parTxRTLAlign" val="r"/>
                <dgm:param type="txAnchorVert" val="t"/>
              </dgm:alg>
              <dgm:shape xmlns:r="http://schemas.openxmlformats.org/officeDocument/2006/relationships" type="rect" r:blip="" hideGeom="1">
                <dgm:adjLst/>
              </dgm:shape>
              <dgm:presOf axis="des" ptType="node"/>
              <dgm:constrLst>
                <dgm:constr type="primFontSz" val="65"/>
                <dgm:constr type="lMarg"/>
                <dgm:constr type="bMarg"/>
                <dgm:constr type="tMarg" refType="primFontSz" fact="0.27"/>
                <dgm:constr type="rMarg"/>
              </dgm:constrLst>
              <dgm:ruleLst>
                <dgm:rule type="primFontSz" val="5" fact="NaN" max="NaN"/>
              </dgm:ruleLst>
            </dgm:layoutNode>
          </dgm:if>
          <dgm:else name="Name13"/>
        </dgm:choose>
      </dgm:layoutNode>
      <dgm:forEach name="Name14" axis="followSib" ptType="sibTrans" cnt="1">
        <dgm:layoutNode name="hSp">
          <dgm:alg type="sp"/>
          <dgm:shape xmlns:r="http://schemas.openxmlformats.org/officeDocument/2006/relationships" r:blip="">
            <dgm:adjLst/>
          </dgm:shape>
          <dgm:presOf/>
          <dgm:constrLst/>
          <dgm:ruleLst/>
        </dgm:layoutNode>
        <dgm:layoutNode name="vProcSp" moveWith="bgRect">
          <dgm:alg type="lin">
            <dgm:param type="linDir" val="fromT"/>
          </dgm:alg>
          <dgm:shape xmlns:r="http://schemas.openxmlformats.org/officeDocument/2006/relationships" r:blip="">
            <dgm:adjLst/>
          </dgm:shape>
          <dgm:presOf/>
          <dgm:constrLst>
            <dgm:constr type="w" for="ch" forName="vSp1" refType="w"/>
            <dgm:constr type="w" for="ch" forName="simulatedConn" refType="w"/>
            <dgm:constr type="w" for="ch" forName="vSp2" refType="w"/>
          </dgm:constrLst>
          <dgm:ruleLst/>
          <dgm:layoutNode name="vSp1">
            <dgm:alg type="sp"/>
            <dgm:shape xmlns:r="http://schemas.openxmlformats.org/officeDocument/2006/relationships" r:blip="">
              <dgm:adjLst/>
            </dgm:shape>
            <dgm:presOf/>
            <dgm:constrLst/>
            <dgm:ruleLst/>
          </dgm:layoutNode>
          <dgm:layoutNode name="simulatedConn" styleLbl="solidFgAcc1">
            <dgm:alg type="sp"/>
            <dgm:choose name="Name15">
              <dgm:if name="Name16" func="var" arg="dir" op="equ" val="norm">
                <dgm:shape xmlns:r="http://schemas.openxmlformats.org/officeDocument/2006/relationships" rot="90" type="flowChartExtract" r:blip="">
                  <dgm:adjLst/>
                </dgm:shape>
              </dgm:if>
              <dgm:else name="Name17">
                <dgm:shape xmlns:r="http://schemas.openxmlformats.org/officeDocument/2006/relationships" rot="-90" type="flowChartExtract" r:blip="">
                  <dgm:adjLst/>
                </dgm:shape>
              </dgm:else>
            </dgm:choose>
            <dgm:presOf/>
            <dgm:constrLst/>
            <dgm:ruleLst/>
          </dgm:layoutNode>
          <dgm:layoutNode name="vSp2">
            <dgm:alg type="sp"/>
            <dgm:shape xmlns:r="http://schemas.openxmlformats.org/officeDocument/2006/relationships" r:blip="">
              <dgm:adjLst/>
            </dgm:shape>
            <dgm:presOf/>
            <dgm:constrLst/>
            <dgm:ruleLst/>
          </dgm:layoutNode>
        </dgm:layoutNode>
        <dgm:layoutNode name="sibTran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layout8.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9.xml><?xml version="1.0" encoding="utf-8"?>
<dgm:layoutDef xmlns:dgm="http://schemas.openxmlformats.org/drawingml/2006/diagram" xmlns:a="http://schemas.openxmlformats.org/drawingml/2006/main" uniqueId="urn:microsoft.com/office/officeart/2005/8/layout/cycle4">
  <dgm:title val=""/>
  <dgm:desc val=""/>
  <dgm:catLst>
    <dgm:cat type="relationship" pri="26000"/>
    <dgm:cat type="cycle" pri="13000"/>
    <dgm:cat type="matrix" pri="4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ampData>
  <dgm:style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cycleMatrixDiagram">
    <dgm:varLst>
      <dgm:chMax val="1"/>
      <dgm:dir/>
      <dgm:animLvl val="lvl"/>
      <dgm:resizeHandles val="exact"/>
    </dgm:varLst>
    <dgm:alg type="composite">
      <dgm:param type="ar" val="1.3"/>
    </dgm:alg>
    <dgm:shape xmlns:r="http://schemas.openxmlformats.org/officeDocument/2006/relationships" r:blip="">
      <dgm:adjLst/>
    </dgm:shape>
    <dgm:presOf/>
    <dgm:constrLst>
      <dgm:constr type="w" for="ch" forName="children" refType="w"/>
      <dgm:constr type="h" for="ch" forName="children" refType="w" refFor="ch" refForName="children" fact="0.77"/>
      <dgm:constr type="ctrX" for="ch" forName="children" refType="w" fact="0.5"/>
      <dgm:constr type="ctrY" for="ch" forName="children" refType="h" fact="0.5"/>
      <dgm:constr type="w" for="ch" forName="circle" refType="w"/>
      <dgm:constr type="h" for="ch" forName="circle" refType="h"/>
      <dgm:constr type="ctrX" for="ch" forName="circle" refType="w" fact="0.5"/>
      <dgm:constr type="ctrY" for="ch" forName="circle" refType="h" fact="0.5"/>
      <dgm:constr type="w" for="ch" forName="center1" refType="w" fact="0.115"/>
      <dgm:constr type="h" for="ch" forName="center1" refType="w" fact="0.1"/>
      <dgm:constr type="ctrX" for="ch" forName="center1" refType="w" fact="0.5"/>
      <dgm:constr type="ctrY" for="ch" forName="center1" refType="h" fact="0.475"/>
      <dgm:constr type="w" for="ch" forName="center2" refType="w" fact="0.115"/>
      <dgm:constr type="h" for="ch" forName="center2" refType="w" fact="0.1"/>
      <dgm:constr type="ctrX" for="ch" forName="center2" refType="w" fact="0.5"/>
      <dgm:constr type="ctrY" for="ch" forName="center2" refType="h" fact="0.525"/>
    </dgm:constrLst>
    <dgm:ruleLst/>
    <dgm:choose name="Name0">
      <dgm:if name="Name1" axis="ch" ptType="node" func="cnt" op="gte" val="1">
        <dgm:layoutNode name="children">
          <dgm:alg type="composite">
            <dgm:param type="ar" val="1.3"/>
          </dgm:alg>
          <dgm:shape xmlns:r="http://schemas.openxmlformats.org/officeDocument/2006/relationships" r:blip="">
            <dgm:adjLst/>
          </dgm:shape>
          <dgm:presOf/>
          <dgm:choose name="Name2">
            <dgm:if name="Name3" func="var" arg="dir" op="equ" val="norm">
              <dgm:constrLst>
                <dgm:constr type="primFontSz" for="des" ptType="node" op="equ" val="65"/>
                <dgm:constr type="w" for="ch" forName="child1group" refType="w" fact="0.38"/>
                <dgm:constr type="h" for="ch" forName="child1group" refType="h" fact="0.32"/>
                <dgm:constr type="t" for="ch" forName="child1group"/>
                <dgm:constr type="l" for="ch" forName="child1group"/>
                <dgm:constr type="w" for="ch" forName="child2group" refType="w" fact="0.38"/>
                <dgm:constr type="h" for="ch" forName="child2group" refType="h" fact="0.32"/>
                <dgm:constr type="t" for="ch" forName="child2group"/>
                <dgm:constr type="r" for="ch" forName="child2group" refType="w"/>
                <dgm:constr type="w" for="ch" forName="child3group" refType="w" fact="0.38"/>
                <dgm:constr type="h" for="ch" forName="child3group" refType="h" fact="0.32"/>
                <dgm:constr type="b" for="ch" forName="child3group" refType="h"/>
                <dgm:constr type="r" for="ch" forName="child3group" refType="w"/>
                <dgm:constr type="w" for="ch" forName="child4group" refType="w" fact="0.38"/>
                <dgm:constr type="h" for="ch" forName="child4group" refType="h" fact="0.32"/>
                <dgm:constr type="b" for="ch" forName="child4group" refType="h"/>
                <dgm:constr type="l" for="ch" forName="child4group"/>
              </dgm:constrLst>
            </dgm:if>
            <dgm:else name="Name4">
              <dgm:constrLst>
                <dgm:constr type="primFontSz" for="des" ptType="node" op="equ" val="65"/>
                <dgm:constr type="w" for="ch" forName="child1group" refType="w" fact="0.38"/>
                <dgm:constr type="h" for="ch" forName="child1group" refType="h" fact="0.32"/>
                <dgm:constr type="t" for="ch" forName="child1group"/>
                <dgm:constr type="r" for="ch" forName="child1group" refType="w"/>
                <dgm:constr type="w" for="ch" forName="child2group" refType="w" fact="0.38"/>
                <dgm:constr type="h" for="ch" forName="child2group" refType="h" fact="0.32"/>
                <dgm:constr type="t" for="ch" forName="child2group"/>
                <dgm:constr type="l" for="ch" forName="child2group"/>
                <dgm:constr type="w" for="ch" forName="child3group" refType="w" fact="0.38"/>
                <dgm:constr type="h" for="ch" forName="child3group" refType="h" fact="0.32"/>
                <dgm:constr type="b" for="ch" forName="child3group" refType="h"/>
                <dgm:constr type="l" for="ch" forName="child3group"/>
                <dgm:constr type="w" for="ch" forName="child4group" refType="w" fact="0.38"/>
                <dgm:constr type="h" for="ch" forName="child4group" refType="h" fact="0.32"/>
                <dgm:constr type="b" for="ch" forName="child4group" refType="h"/>
                <dgm:constr type="r" for="ch" forName="child4group" refType="w"/>
              </dgm:constrLst>
            </dgm:else>
          </dgm:choose>
          <dgm:ruleLst/>
          <dgm:choose name="Name5">
            <dgm:if name="Name6" axis="ch ch" ptType="node node" st="1 1" cnt="1 0" func="cnt" op="gte" val="1">
              <dgm:layoutNode name="child1group">
                <dgm:alg type="composite">
                  <dgm:param type="horzAlign" val="none"/>
                  <dgm:param type="vertAlign" val="none"/>
                </dgm:alg>
                <dgm:shape xmlns:r="http://schemas.openxmlformats.org/officeDocument/2006/relationships" r:blip="">
                  <dgm:adjLst/>
                </dgm:shape>
                <dgm:presOf/>
                <dgm:choose name="Name7">
                  <dgm:if name="Name8" func="var" arg="dir" op="equ" val="norm">
                    <dgm:constrLst>
                      <dgm:constr type="w" for="ch" forName="child1" refType="w"/>
                      <dgm:constr type="h" for="ch" forName="child1" refType="h"/>
                      <dgm:constr type="t" for="ch" forName="child1"/>
                      <dgm:constr type="l" for="ch" forName="child1"/>
                      <dgm:constr type="w" for="ch" forName="child1Text" refType="w" fact="0.7"/>
                      <dgm:constr type="h" for="ch" forName="child1Text" refType="h" fact="0.75"/>
                      <dgm:constr type="t" for="ch" forName="child1Text"/>
                      <dgm:constr type="l" for="ch" forName="child1Text"/>
                    </dgm:constrLst>
                  </dgm:if>
                  <dgm:else name="Name9">
                    <dgm:constrLst>
                      <dgm:constr type="w" for="ch" forName="child1" refType="w"/>
                      <dgm:constr type="h" for="ch" forName="child1" refType="h"/>
                      <dgm:constr type="t" for="ch" forName="child1"/>
                      <dgm:constr type="r" for="ch" forName="child1" refType="w"/>
                      <dgm:constr type="w" for="ch" forName="child1Text" refType="w" fact="0.7"/>
                      <dgm:constr type="h" for="ch" forName="child1Text" refType="h" fact="0.75"/>
                      <dgm:constr type="t" for="ch" forName="child1Text"/>
                      <dgm:constr type="r" for="ch" forName="child1Text" refType="w"/>
                    </dgm:constrLst>
                  </dgm:else>
                </dgm:choose>
                <dgm:ruleLst/>
                <dgm:layoutNode name="child1" styleLbl="bgAcc1">
                  <dgm:alg type="sp"/>
                  <dgm:shape xmlns:r="http://schemas.openxmlformats.org/officeDocument/2006/relationships" type="roundRect" r:blip="" zOrderOff="-2">
                    <dgm:adjLst>
                      <dgm:adj idx="1" val="0.1"/>
                    </dgm:adjLst>
                  </dgm:shape>
                  <dgm:presOf axis="ch des" ptType="node node" st="1 1" cnt="1 0"/>
                  <dgm:constrLst/>
                  <dgm:ruleLst/>
                </dgm:layoutNode>
                <dgm:layoutNode name="child1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0"/>
          </dgm:choose>
          <dgm:choose name="Name11">
            <dgm:if name="Name12" axis="ch ch" ptType="node node" st="2 1" cnt="1 0" func="cnt" op="gte" val="1">
              <dgm:layoutNode name="child2group">
                <dgm:alg type="composite">
                  <dgm:param type="horzAlign" val="none"/>
                  <dgm:param type="vertAlign" val="none"/>
                </dgm:alg>
                <dgm:shape xmlns:r="http://schemas.openxmlformats.org/officeDocument/2006/relationships" r:blip="">
                  <dgm:adjLst/>
                </dgm:shape>
                <dgm:choose name="Name13">
                  <dgm:if name="Name14" func="var" arg="dir" op="equ" val="norm">
                    <dgm:constrLst>
                      <dgm:constr type="w" for="ch" forName="child2" refType="w"/>
                      <dgm:constr type="h" for="ch" forName="child2" refType="h"/>
                      <dgm:constr type="t" for="ch" forName="child2"/>
                      <dgm:constr type="r" for="ch" forName="child2" refType="w"/>
                      <dgm:constr type="w" for="ch" forName="child2Text" refType="w" fact="0.7"/>
                      <dgm:constr type="h" for="ch" forName="child2Text" refType="h" fact="0.75"/>
                      <dgm:constr type="t" for="ch" forName="child2Text"/>
                      <dgm:constr type="r" for="ch" forName="child2Text" refType="w"/>
                    </dgm:constrLst>
                  </dgm:if>
                  <dgm:else name="Name15">
                    <dgm:constrLst>
                      <dgm:constr type="w" for="ch" forName="child2" refType="w"/>
                      <dgm:constr type="h" for="ch" forName="child2" refType="h"/>
                      <dgm:constr type="t" for="ch" forName="child2"/>
                      <dgm:constr type="l" for="ch" forName="child2"/>
                      <dgm:constr type="w" for="ch" forName="child2Text" refType="w" fact="0.7"/>
                      <dgm:constr type="h" for="ch" forName="child2Text" refType="h" fact="0.75"/>
                      <dgm:constr type="t" for="ch" forName="child2Text"/>
                      <dgm:constr type="l" for="ch" forName="child2Text"/>
                    </dgm:constrLst>
                  </dgm:else>
                </dgm:choose>
                <dgm:ruleLst/>
                <dgm:layoutNode name="child2" styleLbl="bgAcc1">
                  <dgm:alg type="sp"/>
                  <dgm:shape xmlns:r="http://schemas.openxmlformats.org/officeDocument/2006/relationships" type="roundRect" r:blip="" zOrderOff="-2">
                    <dgm:adjLst>
                      <dgm:adj idx="1" val="0.1"/>
                    </dgm:adjLst>
                  </dgm:shape>
                  <dgm:presOf axis="ch des" ptType="node node" st="2 1" cnt="1 0"/>
                  <dgm:constrLst/>
                  <dgm:ruleLst/>
                </dgm:layoutNode>
                <dgm:layoutNode name="child2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6"/>
          </dgm:choose>
          <dgm:choose name="Name17">
            <dgm:if name="Name18" axis="ch ch" ptType="node node" st="3 1" cnt="1 0" func="cnt" op="gte" val="1">
              <dgm:layoutNode name="child3group">
                <dgm:alg type="composite">
                  <dgm:param type="horzAlign" val="none"/>
                  <dgm:param type="vertAlign" val="none"/>
                </dgm:alg>
                <dgm:shape xmlns:r="http://schemas.openxmlformats.org/officeDocument/2006/relationships" r:blip="">
                  <dgm:adjLst/>
                </dgm:shape>
                <dgm:presOf/>
                <dgm:choose name="Name19">
                  <dgm:if name="Name20" func="var" arg="dir" op="equ" val="norm">
                    <dgm:constrLst>
                      <dgm:constr type="w" for="ch" forName="child3" refType="w"/>
                      <dgm:constr type="h" for="ch" forName="child3" refType="h"/>
                      <dgm:constr type="b" for="ch" forName="child3" refType="h"/>
                      <dgm:constr type="r" for="ch" forName="child3" refType="w"/>
                      <dgm:constr type="w" for="ch" forName="child3Text" refType="w" fact="0.7"/>
                      <dgm:constr type="h" for="ch" forName="child3Text" refType="h" fact="0.75"/>
                      <dgm:constr type="b" for="ch" forName="child3Text" refType="h"/>
                      <dgm:constr type="r" for="ch" forName="child3Text" refType="w"/>
                    </dgm:constrLst>
                  </dgm:if>
                  <dgm:else name="Name21">
                    <dgm:constrLst>
                      <dgm:constr type="w" for="ch" forName="child3" refType="w"/>
                      <dgm:constr type="h" for="ch" forName="child3" refType="h"/>
                      <dgm:constr type="b" for="ch" forName="child3" refType="h"/>
                      <dgm:constr type="l" for="ch" forName="child3"/>
                      <dgm:constr type="w" for="ch" forName="child3Text" refType="w" fact="0.7"/>
                      <dgm:constr type="h" for="ch" forName="child3Text" refType="h" fact="0.75"/>
                      <dgm:constr type="b" for="ch" forName="child3Text" refType="h"/>
                      <dgm:constr type="l" for="ch" forName="child3Text"/>
                    </dgm:constrLst>
                  </dgm:else>
                </dgm:choose>
                <dgm:ruleLst/>
                <dgm:layoutNode name="child3" styleLbl="bgAcc1">
                  <dgm:alg type="sp"/>
                  <dgm:shape xmlns:r="http://schemas.openxmlformats.org/officeDocument/2006/relationships" type="roundRect" r:blip="" zOrderOff="-4">
                    <dgm:adjLst>
                      <dgm:adj idx="1" val="0.1"/>
                    </dgm:adjLst>
                  </dgm:shape>
                  <dgm:presOf axis="ch des" ptType="node node" st="3 1" cnt="1 0"/>
                  <dgm:constrLst/>
                  <dgm:ruleLst/>
                </dgm:layoutNode>
                <dgm:layoutNode name="child3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2"/>
          </dgm:choose>
          <dgm:choose name="Name23">
            <dgm:if name="Name24" axis="ch ch" ptType="node node" st="4 1" cnt="1 0" func="cnt" op="gte" val="1">
              <dgm:layoutNode name="child4group">
                <dgm:alg type="composite">
                  <dgm:param type="horzAlign" val="none"/>
                  <dgm:param type="vertAlign" val="none"/>
                </dgm:alg>
                <dgm:shape xmlns:r="http://schemas.openxmlformats.org/officeDocument/2006/relationships" r:blip="">
                  <dgm:adjLst/>
                </dgm:shape>
                <dgm:presOf/>
                <dgm:choose name="Name25">
                  <dgm:if name="Name26" func="var" arg="dir" op="equ" val="norm">
                    <dgm:constrLst>
                      <dgm:constr type="w" for="ch" forName="child4" refType="w"/>
                      <dgm:constr type="h" for="ch" forName="child4" refType="h"/>
                      <dgm:constr type="b" for="ch" forName="child4" refType="h"/>
                      <dgm:constr type="l" for="ch" forName="child4"/>
                      <dgm:constr type="w" for="ch" forName="child4Text" refType="w" fact="0.7"/>
                      <dgm:constr type="h" for="ch" forName="child4Text" refType="h" fact="0.75"/>
                      <dgm:constr type="b" for="ch" forName="child4Text" refType="h"/>
                      <dgm:constr type="l" for="ch" forName="child4Text"/>
                    </dgm:constrLst>
                  </dgm:if>
                  <dgm:else name="Name27">
                    <dgm:constrLst>
                      <dgm:constr type="w" for="ch" forName="child4" refType="w"/>
                      <dgm:constr type="h" for="ch" forName="child4" refType="h"/>
                      <dgm:constr type="b" for="ch" forName="child4" refType="h"/>
                      <dgm:constr type="r" for="ch" forName="child4" refType="w"/>
                      <dgm:constr type="w" for="ch" forName="child4Text" refType="w" fact="0.7"/>
                      <dgm:constr type="h" for="ch" forName="child4Text" refType="h" fact="0.75"/>
                      <dgm:constr type="b" for="ch" forName="child4Text" refType="h"/>
                      <dgm:constr type="r" for="ch" forName="child4Text" refType="w"/>
                    </dgm:constrLst>
                  </dgm:else>
                </dgm:choose>
                <dgm:ruleLst/>
                <dgm:layoutNode name="child4" styleLbl="bgAcc1">
                  <dgm:alg type="sp"/>
                  <dgm:shape xmlns:r="http://schemas.openxmlformats.org/officeDocument/2006/relationships" type="roundRect" r:blip="" zOrderOff="-4">
                    <dgm:adjLst>
                      <dgm:adj idx="1" val="0.1"/>
                    </dgm:adjLst>
                  </dgm:shape>
                  <dgm:presOf axis="ch des" ptType="node node" st="4 1" cnt="1 0"/>
                  <dgm:constrLst/>
                  <dgm:ruleLst/>
                </dgm:layoutNode>
                <dgm:layoutNode name="child4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8"/>
          </dgm:choose>
          <dgm:layoutNode name="childPlaceholder">
            <dgm:alg type="sp"/>
            <dgm:shape xmlns:r="http://schemas.openxmlformats.org/officeDocument/2006/relationships" r:blip="">
              <dgm:adjLst/>
            </dgm:shape>
            <dgm:presOf/>
            <dgm:constrLst/>
            <dgm:ruleLst/>
          </dgm:layoutNode>
        </dgm:layoutNode>
        <dgm:layoutNode name="circle">
          <dgm:alg type="composite">
            <dgm:param type="ar" val="1"/>
          </dgm:alg>
          <dgm:shape xmlns:r="http://schemas.openxmlformats.org/officeDocument/2006/relationships" r:blip="">
            <dgm:adjLst/>
          </dgm:shape>
          <dgm:presOf/>
          <dgm:choose name="Name29">
            <dgm:if name="Name30" func="var" arg="dir" op="equ" val="norm">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r" for="ch" forName="quadrant1" refType="w" fact="0.5"/>
                <dgm:constr type="r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l" for="ch" forName="quadrant2" refType="w" fact="0.5"/>
                <dgm:constr type="l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l" for="ch" forName="quadrant3" refType="w" fact="0.5"/>
                <dgm:constr type="l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r" for="ch" forName="quadrant4" refType="w" fact="0.5"/>
                <dgm:constr type="rOff" for="ch" forName="quadrant4" refType="w" fact="-0.01"/>
              </dgm:constrLst>
            </dgm:if>
            <dgm:else name="Name31">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l" for="ch" forName="quadrant1" refType="w" fact="0.5"/>
                <dgm:constr type="l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r" for="ch" forName="quadrant2" refType="w" fact="0.5"/>
                <dgm:constr type="r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r" for="ch" forName="quadrant3" refType="w" fact="0.5"/>
                <dgm:constr type="r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l" for="ch" forName="quadrant4" refType="w" fact="0.5"/>
                <dgm:constr type="lOff" for="ch" forName="quadrant4" refType="w" fact="0.01"/>
              </dgm:constrLst>
            </dgm:else>
          </dgm:choose>
          <dgm:ruleLst/>
          <dgm:layoutNode name="quadrant1" styleLbl="node1">
            <dgm:varLst>
              <dgm:chMax val="1"/>
              <dgm:bulletEnabled val="1"/>
            </dgm:varLst>
            <dgm:alg type="tx"/>
            <dgm:choose name="Name32">
              <dgm:if name="Name33" func="var" arg="dir" op="equ" val="norm">
                <dgm:shape xmlns:r="http://schemas.openxmlformats.org/officeDocument/2006/relationships" type="pieWedge" r:blip="">
                  <dgm:adjLst/>
                </dgm:shape>
              </dgm:if>
              <dgm:else name="Name34">
                <dgm:shape xmlns:r="http://schemas.openxmlformats.org/officeDocument/2006/relationships" rot="90" type="pieWedge" r:blip="">
                  <dgm:adjLst/>
                </dgm:shape>
              </dgm:else>
            </dgm:choose>
            <dgm:presOf axis="ch" ptType="node" cnt="1"/>
            <dgm:constrLst/>
            <dgm:ruleLst>
              <dgm:rule type="primFontSz" val="5" fact="NaN" max="NaN"/>
            </dgm:ruleLst>
          </dgm:layoutNode>
          <dgm:layoutNode name="quadrant2" styleLbl="node1">
            <dgm:varLst>
              <dgm:chMax val="1"/>
              <dgm:bulletEnabled val="1"/>
            </dgm:varLst>
            <dgm:alg type="tx"/>
            <dgm:choose name="Name35">
              <dgm:if name="Name36" func="var" arg="dir" op="equ" val="norm">
                <dgm:shape xmlns:r="http://schemas.openxmlformats.org/officeDocument/2006/relationships" rot="90" type="pieWedge" r:blip="">
                  <dgm:adjLst/>
                </dgm:shape>
              </dgm:if>
              <dgm:else name="Name37">
                <dgm:shape xmlns:r="http://schemas.openxmlformats.org/officeDocument/2006/relationships" type="pieWedge" r:blip="">
                  <dgm:adjLst/>
                </dgm:shape>
              </dgm:else>
            </dgm:choose>
            <dgm:presOf axis="ch" ptType="node" st="2" cnt="1"/>
            <dgm:constrLst/>
            <dgm:ruleLst>
              <dgm:rule type="primFontSz" val="5" fact="NaN" max="NaN"/>
            </dgm:ruleLst>
          </dgm:layoutNode>
          <dgm:layoutNode name="quadrant3" styleLbl="node1">
            <dgm:varLst>
              <dgm:chMax val="1"/>
              <dgm:bulletEnabled val="1"/>
            </dgm:varLst>
            <dgm:alg type="tx"/>
            <dgm:choose name="Name38">
              <dgm:if name="Name39" func="var" arg="dir" op="equ" val="norm">
                <dgm:shape xmlns:r="http://schemas.openxmlformats.org/officeDocument/2006/relationships" rot="180" type="pieWedge" r:blip="">
                  <dgm:adjLst/>
                </dgm:shape>
              </dgm:if>
              <dgm:else name="Name40">
                <dgm:shape xmlns:r="http://schemas.openxmlformats.org/officeDocument/2006/relationships" rot="270" type="pieWedge" r:blip="">
                  <dgm:adjLst/>
                </dgm:shape>
              </dgm:else>
            </dgm:choose>
            <dgm:presOf axis="ch" ptType="node" st="3" cnt="1"/>
            <dgm:constrLst/>
            <dgm:ruleLst>
              <dgm:rule type="primFontSz" val="5" fact="NaN" max="NaN"/>
            </dgm:ruleLst>
          </dgm:layoutNode>
          <dgm:layoutNode name="quadrant4" styleLbl="node1">
            <dgm:varLst>
              <dgm:chMax val="1"/>
              <dgm:bulletEnabled val="1"/>
            </dgm:varLst>
            <dgm:alg type="tx"/>
            <dgm:choose name="Name41">
              <dgm:if name="Name42" func="var" arg="dir" op="equ" val="norm">
                <dgm:shape xmlns:r="http://schemas.openxmlformats.org/officeDocument/2006/relationships" rot="270" type="pieWedge" r:blip="">
                  <dgm:adjLst/>
                </dgm:shape>
              </dgm:if>
              <dgm:else name="Name43">
                <dgm:shape xmlns:r="http://schemas.openxmlformats.org/officeDocument/2006/relationships" rot="180" type="pieWedge" r:blip="">
                  <dgm:adjLst/>
                </dgm:shape>
              </dgm:else>
            </dgm:choose>
            <dgm:presOf axis="ch" ptType="node" st="4" cnt="1"/>
            <dgm:constrLst/>
            <dgm:ruleLst>
              <dgm:rule type="primFontSz" val="5" fact="NaN" max="NaN"/>
            </dgm:ruleLst>
          </dgm:layoutNode>
          <dgm:layoutNode name="quadrantPlaceholder">
            <dgm:alg type="sp"/>
            <dgm:shape xmlns:r="http://schemas.openxmlformats.org/officeDocument/2006/relationships" r:blip="">
              <dgm:adjLst/>
            </dgm:shape>
            <dgm:presOf/>
            <dgm:constrLst/>
            <dgm:ruleLst/>
          </dgm:layoutNode>
        </dgm:layoutNode>
        <dgm:layoutNode name="center1" styleLbl="fgShp">
          <dgm:alg type="sp"/>
          <dgm:choose name="Name44">
            <dgm:if name="Name45" func="var" arg="dir" op="equ" val="norm">
              <dgm:shape xmlns:r="http://schemas.openxmlformats.org/officeDocument/2006/relationships" type="circularArrow" r:blip="" zOrderOff="16">
                <dgm:adjLst/>
              </dgm:shape>
            </dgm:if>
            <dgm:else name="Name46">
              <dgm:shape xmlns:r="http://schemas.openxmlformats.org/officeDocument/2006/relationships" rot="180" type="leftCircularArrow" r:blip="" zOrderOff="16">
                <dgm:adjLst/>
              </dgm:shape>
            </dgm:else>
          </dgm:choose>
          <dgm:presOf/>
          <dgm:constrLst/>
          <dgm:ruleLst/>
        </dgm:layoutNode>
        <dgm:layoutNode name="center2" styleLbl="fgShp">
          <dgm:alg type="sp"/>
          <dgm:choose name="Name47">
            <dgm:if name="Name48" func="var" arg="dir" op="equ" val="norm">
              <dgm:shape xmlns:r="http://schemas.openxmlformats.org/officeDocument/2006/relationships" rot="180" type="circularArrow" r:blip="" zOrderOff="16">
                <dgm:adjLst/>
              </dgm:shape>
            </dgm:if>
            <dgm:else name="Name49">
              <dgm:shape xmlns:r="http://schemas.openxmlformats.org/officeDocument/2006/relationships" type="leftCircularArrow" r:blip="" zOrderOff="16">
                <dgm:adjLst/>
              </dgm:shape>
            </dgm:else>
          </dgm:choose>
          <dgm:presOf/>
          <dgm:constrLst/>
          <dgm:ruleLst/>
        </dgm:layoutNode>
      </dgm:if>
      <dgm:else name="Name50"/>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4AB8F35-7CDB-4116-8A4B-3F4DF38FCB2A}" type="datetimeFigureOut">
              <a:rPr lang="zh-CN" altLang="en-US" smtClean="0"/>
              <a:t>2020/11/30</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4ED294D-D3BC-44A5-B2B7-C25B67B8F72C}" type="slidenum">
              <a:rPr lang="zh-CN" altLang="en-US" smtClean="0"/>
              <a:t>‹#›</a:t>
            </a:fld>
            <a:endParaRPr lang="zh-CN" altLang="en-US"/>
          </a:p>
        </p:txBody>
      </p:sp>
    </p:spTree>
    <p:extLst>
      <p:ext uri="{BB962C8B-B14F-4D97-AF65-F5344CB8AC3E}">
        <p14:creationId xmlns:p14="http://schemas.microsoft.com/office/powerpoint/2010/main" val="25114118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866442" y="1447801"/>
            <a:ext cx="6620968" cy="3329581"/>
          </a:xfrm>
        </p:spPr>
        <p:txBody>
          <a:bodyPr anchor="b"/>
          <a:lstStyle>
            <a:lvl1pPr>
              <a:defRPr sz="7200"/>
            </a:lvl1pPr>
          </a:lstStyle>
          <a:p>
            <a:r>
              <a:rPr lang="zh-CN" altLang="en-US"/>
              <a:t>单击此处编辑母版标题样式</a:t>
            </a:r>
            <a:endParaRPr lang="en-US" dirty="0"/>
          </a:p>
        </p:txBody>
      </p:sp>
      <p:sp>
        <p:nvSpPr>
          <p:cNvPr id="3" name="Subtitle 2"/>
          <p:cNvSpPr>
            <a:spLocks noGrp="1"/>
          </p:cNvSpPr>
          <p:nvPr>
            <p:ph type="subTitle" idx="1"/>
          </p:nvPr>
        </p:nvSpPr>
        <p:spPr>
          <a:xfrm>
            <a:off x="866442" y="4777380"/>
            <a:ext cx="662096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530820CF-B880-4189-942D-D702A7CBA730}" type="datetimeFigureOut">
              <a:rPr lang="zh-CN" altLang="en-US" smtClean="0"/>
              <a:t>2020/11/30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31553012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带描述的全景图片">
    <p:spTree>
      <p:nvGrpSpPr>
        <p:cNvPr id="1" name=""/>
        <p:cNvGrpSpPr/>
        <p:nvPr/>
      </p:nvGrpSpPr>
      <p:grpSpPr>
        <a:xfrm>
          <a:off x="0" y="0"/>
          <a:ext cx="0" cy="0"/>
          <a:chOff x="0" y="0"/>
          <a:chExt cx="0" cy="0"/>
        </a:xfrm>
      </p:grpSpPr>
      <p:sp>
        <p:nvSpPr>
          <p:cNvPr id="2" name="Title 1"/>
          <p:cNvSpPr>
            <a:spLocks noGrp="1"/>
          </p:cNvSpPr>
          <p:nvPr>
            <p:ph type="title"/>
          </p:nvPr>
        </p:nvSpPr>
        <p:spPr>
          <a:xfrm>
            <a:off x="866443" y="4800587"/>
            <a:ext cx="6620967" cy="566738"/>
          </a:xfrm>
        </p:spPr>
        <p:txBody>
          <a:bodyPr anchor="b">
            <a:normAutofit/>
          </a:bodyPr>
          <a:lstStyle>
            <a:lvl1pPr algn="l">
              <a:defRPr sz="2400" b="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866442" y="685800"/>
            <a:ext cx="662096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4" name="Text Placeholder 3"/>
          <p:cNvSpPr>
            <a:spLocks noGrp="1"/>
          </p:cNvSpPr>
          <p:nvPr>
            <p:ph type="body" sz="half" idx="2"/>
          </p:nvPr>
        </p:nvSpPr>
        <p:spPr>
          <a:xfrm>
            <a:off x="866443" y="5367325"/>
            <a:ext cx="662096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530820CF-B880-4189-942D-D702A7CBA730}" type="datetimeFigureOut">
              <a:rPr lang="zh-CN" altLang="en-US" smtClean="0"/>
              <a:t>2020/11/30</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11130564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标题和描述">
    <p:spTree>
      <p:nvGrpSpPr>
        <p:cNvPr id="1" name=""/>
        <p:cNvGrpSpPr/>
        <p:nvPr/>
      </p:nvGrpSpPr>
      <p:grpSpPr>
        <a:xfrm>
          <a:off x="0" y="0"/>
          <a:ext cx="0" cy="0"/>
          <a:chOff x="0" y="0"/>
          <a:chExt cx="0" cy="0"/>
        </a:xfrm>
      </p:grpSpPr>
      <p:sp>
        <p:nvSpPr>
          <p:cNvPr id="2" name="Title 1"/>
          <p:cNvSpPr>
            <a:spLocks noGrp="1"/>
          </p:cNvSpPr>
          <p:nvPr>
            <p:ph type="title"/>
          </p:nvPr>
        </p:nvSpPr>
        <p:spPr>
          <a:xfrm>
            <a:off x="866442" y="1447800"/>
            <a:ext cx="6620968" cy="1981200"/>
          </a:xfrm>
        </p:spPr>
        <p:txBody>
          <a:bodyPr/>
          <a:lstStyle>
            <a:lvl1pPr>
              <a:defRPr sz="4800"/>
            </a:lvl1pPr>
          </a:lstStyle>
          <a:p>
            <a:r>
              <a:rPr lang="zh-CN" altLang="en-US"/>
              <a:t>单击此处编辑母版标题样式</a:t>
            </a:r>
            <a:endParaRPr lang="en-US" dirty="0"/>
          </a:p>
        </p:txBody>
      </p:sp>
      <p:sp>
        <p:nvSpPr>
          <p:cNvPr id="8" name="Text Placeholder 3"/>
          <p:cNvSpPr>
            <a:spLocks noGrp="1"/>
          </p:cNvSpPr>
          <p:nvPr>
            <p:ph type="body" sz="half" idx="2"/>
          </p:nvPr>
        </p:nvSpPr>
        <p:spPr>
          <a:xfrm>
            <a:off x="866442" y="3657600"/>
            <a:ext cx="6620968"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530820CF-B880-4189-942D-D702A7CBA730}" type="datetimeFigureOut">
              <a:rPr lang="zh-CN" altLang="en-US" smtClean="0"/>
              <a:t>2020/11/30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407484567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带描述的引言">
    <p:spTree>
      <p:nvGrpSpPr>
        <p:cNvPr id="1" name=""/>
        <p:cNvGrpSpPr/>
        <p:nvPr/>
      </p:nvGrpSpPr>
      <p:grpSpPr>
        <a:xfrm>
          <a:off x="0" y="0"/>
          <a:ext cx="0" cy="0"/>
          <a:chOff x="0" y="0"/>
          <a:chExt cx="0" cy="0"/>
        </a:xfrm>
      </p:grpSpPr>
      <p:sp>
        <p:nvSpPr>
          <p:cNvPr id="2" name="Title 1"/>
          <p:cNvSpPr>
            <a:spLocks noGrp="1"/>
          </p:cNvSpPr>
          <p:nvPr>
            <p:ph type="title"/>
          </p:nvPr>
        </p:nvSpPr>
        <p:spPr>
          <a:xfrm>
            <a:off x="1181409" y="1447800"/>
            <a:ext cx="6001049" cy="2323374"/>
          </a:xfrm>
        </p:spPr>
        <p:txBody>
          <a:bodyPr/>
          <a:lstStyle>
            <a:lvl1pPr>
              <a:defRPr sz="4800"/>
            </a:lvl1pPr>
          </a:lstStyle>
          <a:p>
            <a:r>
              <a:rPr lang="zh-CN" altLang="en-US"/>
              <a:t>单击此处编辑母版标题样式</a:t>
            </a:r>
            <a:endParaRPr lang="en-US" dirty="0"/>
          </a:p>
        </p:txBody>
      </p:sp>
      <p:sp>
        <p:nvSpPr>
          <p:cNvPr id="11" name="Text Placeholder 3"/>
          <p:cNvSpPr>
            <a:spLocks noGrp="1"/>
          </p:cNvSpPr>
          <p:nvPr>
            <p:ph type="body" sz="half" idx="14"/>
          </p:nvPr>
        </p:nvSpPr>
        <p:spPr>
          <a:xfrm>
            <a:off x="1448177" y="3771174"/>
            <a:ext cx="546115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zh-CN" altLang="en-US"/>
              <a:t>单击此处编辑母版文本样式</a:t>
            </a:r>
          </a:p>
        </p:txBody>
      </p:sp>
      <p:sp>
        <p:nvSpPr>
          <p:cNvPr id="10" name="Text Placeholder 3"/>
          <p:cNvSpPr>
            <a:spLocks noGrp="1"/>
          </p:cNvSpPr>
          <p:nvPr>
            <p:ph type="body" sz="half" idx="2"/>
          </p:nvPr>
        </p:nvSpPr>
        <p:spPr>
          <a:xfrm>
            <a:off x="866442" y="4350657"/>
            <a:ext cx="6620968"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530820CF-B880-4189-942D-D702A7CBA730}" type="datetimeFigureOut">
              <a:rPr lang="zh-CN" altLang="en-US" smtClean="0"/>
              <a:t>2020/11/30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C913308-F349-4B6D-A68A-DD1791B4A57B}" type="slidenum">
              <a:rPr lang="zh-CN" altLang="en-US" smtClean="0"/>
              <a:t>‹#›</a:t>
            </a:fld>
            <a:endParaRPr lang="zh-CN" altLang="en-US"/>
          </a:p>
        </p:txBody>
      </p:sp>
      <p:sp>
        <p:nvSpPr>
          <p:cNvPr id="12" name="TextBox 11"/>
          <p:cNvSpPr txBox="1"/>
          <p:nvPr/>
        </p:nvSpPr>
        <p:spPr>
          <a:xfrm>
            <a:off x="673897" y="971253"/>
            <a:ext cx="601591"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sz="12200" dirty="0"/>
              <a:t>“</a:t>
            </a:r>
          </a:p>
        </p:txBody>
      </p:sp>
      <p:sp>
        <p:nvSpPr>
          <p:cNvPr id="15" name="TextBox 14"/>
          <p:cNvSpPr txBox="1"/>
          <p:nvPr/>
        </p:nvSpPr>
        <p:spPr>
          <a:xfrm>
            <a:off x="6999690" y="2613787"/>
            <a:ext cx="601591"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sz="12200" dirty="0"/>
              <a:t>”</a:t>
            </a:r>
          </a:p>
        </p:txBody>
      </p:sp>
    </p:spTree>
    <p:extLst>
      <p:ext uri="{BB962C8B-B14F-4D97-AF65-F5344CB8AC3E}">
        <p14:creationId xmlns:p14="http://schemas.microsoft.com/office/powerpoint/2010/main" val="275849470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sp>
        <p:nvSpPr>
          <p:cNvPr id="2" name="Title 1"/>
          <p:cNvSpPr>
            <a:spLocks noGrp="1"/>
          </p:cNvSpPr>
          <p:nvPr>
            <p:ph type="title"/>
          </p:nvPr>
        </p:nvSpPr>
        <p:spPr>
          <a:xfrm>
            <a:off x="866441" y="3124201"/>
            <a:ext cx="6620969" cy="1653180"/>
          </a:xfrm>
        </p:spPr>
        <p:txBody>
          <a:bodyPr anchor="b"/>
          <a:lstStyle>
            <a:lvl1pPr algn="l">
              <a:defRPr sz="4000" b="0"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866442" y="4777381"/>
            <a:ext cx="6620968"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530820CF-B880-4189-942D-D702A7CBA730}" type="datetimeFigureOut">
              <a:rPr lang="zh-CN" altLang="en-US" smtClean="0"/>
              <a:t>2020/11/30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113363688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栏">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zh-CN" altLang="en-US"/>
              <a:t>单击此处编辑母版标题样式</a:t>
            </a:r>
            <a:endParaRPr lang="en-US" dirty="0"/>
          </a:p>
        </p:txBody>
      </p:sp>
      <p:sp>
        <p:nvSpPr>
          <p:cNvPr id="3" name="Text Placeholder 2"/>
          <p:cNvSpPr>
            <a:spLocks noGrp="1"/>
          </p:cNvSpPr>
          <p:nvPr>
            <p:ph type="body" idx="1"/>
          </p:nvPr>
        </p:nvSpPr>
        <p:spPr>
          <a:xfrm>
            <a:off x="474834" y="1981200"/>
            <a:ext cx="22107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16" name="Text Placeholder 3"/>
          <p:cNvSpPr>
            <a:spLocks noGrp="1"/>
          </p:cNvSpPr>
          <p:nvPr>
            <p:ph type="body" sz="half" idx="15"/>
          </p:nvPr>
        </p:nvSpPr>
        <p:spPr>
          <a:xfrm>
            <a:off x="489475" y="2667000"/>
            <a:ext cx="219608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Text Placeholder 4"/>
          <p:cNvSpPr>
            <a:spLocks noGrp="1"/>
          </p:cNvSpPr>
          <p:nvPr>
            <p:ph type="body" sz="quarter" idx="3"/>
          </p:nvPr>
        </p:nvSpPr>
        <p:spPr>
          <a:xfrm>
            <a:off x="2913504" y="1981200"/>
            <a:ext cx="2202754"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19" name="Text Placeholder 3"/>
          <p:cNvSpPr>
            <a:spLocks noGrp="1"/>
          </p:cNvSpPr>
          <p:nvPr>
            <p:ph type="body" sz="half" idx="16"/>
          </p:nvPr>
        </p:nvSpPr>
        <p:spPr>
          <a:xfrm>
            <a:off x="2905586" y="2667000"/>
            <a:ext cx="2210671"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14" name="Text Placeholder 4"/>
          <p:cNvSpPr>
            <a:spLocks noGrp="1"/>
          </p:cNvSpPr>
          <p:nvPr>
            <p:ph type="body" sz="quarter" idx="13"/>
          </p:nvPr>
        </p:nvSpPr>
        <p:spPr>
          <a:xfrm>
            <a:off x="5344917" y="1981200"/>
            <a:ext cx="219965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20" name="Text Placeholder 3"/>
          <p:cNvSpPr>
            <a:spLocks noGrp="1"/>
          </p:cNvSpPr>
          <p:nvPr>
            <p:ph type="body" sz="half" idx="17"/>
          </p:nvPr>
        </p:nvSpPr>
        <p:spPr>
          <a:xfrm>
            <a:off x="5344917" y="2667000"/>
            <a:ext cx="2199658"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cxnSp>
        <p:nvCxnSpPr>
          <p:cNvPr id="17" name="Straight Connector 16"/>
          <p:cNvCxnSpPr/>
          <p:nvPr/>
        </p:nvCxnSpPr>
        <p:spPr>
          <a:xfrm>
            <a:off x="2795334"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5223030"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530820CF-B880-4189-942D-D702A7CBA730}" type="datetimeFigureOut">
              <a:rPr lang="zh-CN" altLang="en-US" smtClean="0"/>
              <a:t>2020/11/30</a:t>
            </a:fld>
            <a:endParaRPr lang="zh-CN" altLang="en-US"/>
          </a:p>
        </p:txBody>
      </p:sp>
      <p:sp>
        <p:nvSpPr>
          <p:cNvPr id="4"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178245134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图片栏">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zh-CN" altLang="en-US"/>
              <a:t>单击此处编辑母版标题样式</a:t>
            </a:r>
            <a:endParaRPr lang="en-US" dirty="0"/>
          </a:p>
        </p:txBody>
      </p:sp>
      <p:sp>
        <p:nvSpPr>
          <p:cNvPr id="3" name="Text Placeholder 2"/>
          <p:cNvSpPr>
            <a:spLocks noGrp="1"/>
          </p:cNvSpPr>
          <p:nvPr>
            <p:ph type="body" idx="1"/>
          </p:nvPr>
        </p:nvSpPr>
        <p:spPr>
          <a:xfrm>
            <a:off x="489475" y="4250949"/>
            <a:ext cx="2205612"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29" name="Picture Placeholder 2"/>
          <p:cNvSpPr>
            <a:spLocks noGrp="1" noChangeAspect="1"/>
          </p:cNvSpPr>
          <p:nvPr>
            <p:ph type="pic" idx="15"/>
          </p:nvPr>
        </p:nvSpPr>
        <p:spPr>
          <a:xfrm>
            <a:off x="489475" y="2209800"/>
            <a:ext cx="2205612"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22" name="Text Placeholder 3"/>
          <p:cNvSpPr>
            <a:spLocks noGrp="1"/>
          </p:cNvSpPr>
          <p:nvPr>
            <p:ph type="body" sz="half" idx="18"/>
          </p:nvPr>
        </p:nvSpPr>
        <p:spPr>
          <a:xfrm>
            <a:off x="489475" y="4827212"/>
            <a:ext cx="2205612"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Text Placeholder 4"/>
          <p:cNvSpPr>
            <a:spLocks noGrp="1"/>
          </p:cNvSpPr>
          <p:nvPr>
            <p:ph type="body" sz="quarter" idx="3"/>
          </p:nvPr>
        </p:nvSpPr>
        <p:spPr>
          <a:xfrm>
            <a:off x="2917792" y="4250949"/>
            <a:ext cx="21984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30" name="Picture Placeholder 2"/>
          <p:cNvSpPr>
            <a:spLocks noGrp="1" noChangeAspect="1"/>
          </p:cNvSpPr>
          <p:nvPr>
            <p:ph type="pic" idx="21"/>
          </p:nvPr>
        </p:nvSpPr>
        <p:spPr>
          <a:xfrm>
            <a:off x="2917791" y="2209800"/>
            <a:ext cx="2198466"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23" name="Text Placeholder 3"/>
          <p:cNvSpPr>
            <a:spLocks noGrp="1"/>
          </p:cNvSpPr>
          <p:nvPr>
            <p:ph type="body" sz="half" idx="19"/>
          </p:nvPr>
        </p:nvSpPr>
        <p:spPr>
          <a:xfrm>
            <a:off x="2916776" y="4827211"/>
            <a:ext cx="2201378"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14" name="Text Placeholder 4"/>
          <p:cNvSpPr>
            <a:spLocks noGrp="1"/>
          </p:cNvSpPr>
          <p:nvPr>
            <p:ph type="body" sz="quarter" idx="13"/>
          </p:nvPr>
        </p:nvSpPr>
        <p:spPr>
          <a:xfrm>
            <a:off x="5344917" y="4250949"/>
            <a:ext cx="219965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31" name="Picture Placeholder 2"/>
          <p:cNvSpPr>
            <a:spLocks noGrp="1" noChangeAspect="1"/>
          </p:cNvSpPr>
          <p:nvPr>
            <p:ph type="pic" idx="22"/>
          </p:nvPr>
        </p:nvSpPr>
        <p:spPr>
          <a:xfrm>
            <a:off x="5344916" y="2209800"/>
            <a:ext cx="2199658"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24" name="Text Placeholder 3"/>
          <p:cNvSpPr>
            <a:spLocks noGrp="1"/>
          </p:cNvSpPr>
          <p:nvPr>
            <p:ph type="body" sz="half" idx="20"/>
          </p:nvPr>
        </p:nvSpPr>
        <p:spPr>
          <a:xfrm>
            <a:off x="5344824" y="4827209"/>
            <a:ext cx="2202571"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cxnSp>
        <p:nvCxnSpPr>
          <p:cNvPr id="19" name="Straight Connector 18"/>
          <p:cNvCxnSpPr/>
          <p:nvPr/>
        </p:nvCxnSpPr>
        <p:spPr>
          <a:xfrm>
            <a:off x="2795334"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5223030"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530820CF-B880-4189-942D-D702A7CBA730}" type="datetimeFigureOut">
              <a:rPr lang="zh-CN" altLang="en-US" smtClean="0"/>
              <a:t>2020/11/30</a:t>
            </a:fld>
            <a:endParaRPr lang="zh-CN" altLang="en-US"/>
          </a:p>
        </p:txBody>
      </p:sp>
      <p:sp>
        <p:nvSpPr>
          <p:cNvPr id="4"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255018040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nchor="t" anchorCtr="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530820CF-B880-4189-942D-D702A7CBA730}" type="datetimeFigureOut">
              <a:rPr lang="zh-CN" altLang="en-US" smtClean="0"/>
              <a:t>2020/11/30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27257432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229782" y="430214"/>
            <a:ext cx="1314793" cy="5826125"/>
          </a:xfrm>
        </p:spPr>
        <p:txBody>
          <a:bodyPr vert="eaVert" anchor="b" anchorCtr="0"/>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489475" y="773205"/>
            <a:ext cx="5568812" cy="5483134"/>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530820CF-B880-4189-942D-D702A7CBA730}" type="datetimeFigureOut">
              <a:rPr lang="zh-CN" altLang="en-US" smtClean="0"/>
              <a:t>2020/11/30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21449391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484710" y="452718"/>
            <a:ext cx="7564192" cy="1097683"/>
          </a:xfrm>
        </p:spPr>
        <p:txBody>
          <a:bodyPr/>
          <a:lstStyle/>
          <a:p>
            <a:r>
              <a:rPr lang="zh-CN" altLang="en-US" dirty="0"/>
              <a:t>单击此处编辑母版标题样式</a:t>
            </a:r>
            <a:endParaRPr lang="en-US" dirty="0"/>
          </a:p>
        </p:txBody>
      </p:sp>
      <p:sp>
        <p:nvSpPr>
          <p:cNvPr id="3" name="Content Placeholder 2"/>
          <p:cNvSpPr>
            <a:spLocks noGrp="1"/>
          </p:cNvSpPr>
          <p:nvPr>
            <p:ph idx="1"/>
          </p:nvPr>
        </p:nvSpPr>
        <p:spPr>
          <a:xfrm>
            <a:off x="484710" y="1707383"/>
            <a:ext cx="7564192" cy="4541023"/>
          </a:xfrm>
        </p:spPr>
        <p:txBody>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endParaRPr lang="en-US" dirty="0"/>
          </a:p>
        </p:txBody>
      </p:sp>
      <p:sp>
        <p:nvSpPr>
          <p:cNvPr id="7" name="Date Placeholder 3"/>
          <p:cNvSpPr>
            <a:spLocks noGrp="1"/>
          </p:cNvSpPr>
          <p:nvPr>
            <p:ph type="dt" sz="half" idx="10"/>
          </p:nvPr>
        </p:nvSpPr>
        <p:spPr/>
        <p:txBody>
          <a:bodyPr/>
          <a:lstStyle/>
          <a:p>
            <a:fld id="{530820CF-B880-4189-942D-D702A7CBA730}" type="datetimeFigureOut">
              <a:rPr lang="zh-CN" altLang="en-US" smtClean="0"/>
              <a:t>2020/11/30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33751298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66443" y="2861734"/>
            <a:ext cx="6620967" cy="1915647"/>
          </a:xfrm>
        </p:spPr>
        <p:txBody>
          <a:bodyPr anchor="b"/>
          <a:lstStyle>
            <a:lvl1pPr algn="l">
              <a:defRPr sz="4000" b="0"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866442" y="4777381"/>
            <a:ext cx="662096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530820CF-B880-4189-942D-D702A7CBA730}" type="datetimeFigureOut">
              <a:rPr lang="zh-CN" altLang="en-US" smtClean="0"/>
              <a:t>2020/11/30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27133994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27700" y="2060576"/>
            <a:ext cx="3298113"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4241975" y="2056093"/>
            <a:ext cx="3298115"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530820CF-B880-4189-942D-D702A7CBA730}" type="datetimeFigureOut">
              <a:rPr lang="zh-CN" altLang="en-US" smtClean="0"/>
              <a:t>2020/11/30</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15470664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CN" altLang="en-US"/>
              <a:t>单击此处编辑母版标题样式</a:t>
            </a:r>
            <a:endParaRPr lang="en-US" dirty="0"/>
          </a:p>
        </p:txBody>
      </p:sp>
      <p:sp>
        <p:nvSpPr>
          <p:cNvPr id="3" name="Text Placeholder 2"/>
          <p:cNvSpPr>
            <a:spLocks noGrp="1"/>
          </p:cNvSpPr>
          <p:nvPr>
            <p:ph type="body" idx="1"/>
          </p:nvPr>
        </p:nvSpPr>
        <p:spPr>
          <a:xfrm>
            <a:off x="827700" y="1905000"/>
            <a:ext cx="3298112"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827700" y="2514600"/>
            <a:ext cx="3298113"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4241976" y="1905000"/>
            <a:ext cx="3298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4241976" y="2514600"/>
            <a:ext cx="3298113"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530820CF-B880-4189-942D-D702A7CBA730}" type="datetimeFigureOut">
              <a:rPr lang="zh-CN" altLang="en-US" smtClean="0"/>
              <a:t>2020/11/30</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19747521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7" name="Date Placeholder 2"/>
          <p:cNvSpPr>
            <a:spLocks noGrp="1"/>
          </p:cNvSpPr>
          <p:nvPr>
            <p:ph type="dt" sz="half" idx="10"/>
          </p:nvPr>
        </p:nvSpPr>
        <p:spPr/>
        <p:txBody>
          <a:bodyPr/>
          <a:lstStyle/>
          <a:p>
            <a:fld id="{530820CF-B880-4189-942D-D702A7CBA730}" type="datetimeFigureOut">
              <a:rPr lang="zh-CN" altLang="en-US" smtClean="0"/>
              <a:t>2020/11/30</a:t>
            </a:fld>
            <a:endParaRPr lang="zh-CN" altLang="en-US"/>
          </a:p>
        </p:txBody>
      </p:sp>
      <p:sp>
        <p:nvSpPr>
          <p:cNvPr id="5" name="Footer Placeholder 3"/>
          <p:cNvSpPr>
            <a:spLocks noGrp="1"/>
          </p:cNvSpPr>
          <p:nvPr>
            <p:ph type="ftr" sz="quarter" idx="11"/>
          </p:nvPr>
        </p:nvSpPr>
        <p:spPr/>
        <p:txBody>
          <a:bodyPr/>
          <a:lstStyle/>
          <a:p>
            <a:endParaRPr lang="zh-CN" altLang="en-US"/>
          </a:p>
        </p:txBody>
      </p:sp>
      <p:sp>
        <p:nvSpPr>
          <p:cNvPr id="6" name="Slide Number Placeholder 4"/>
          <p:cNvSpPr>
            <a:spLocks noGrp="1"/>
          </p:cNvSpPr>
          <p:nvPr>
            <p:ph type="sldNum" sz="quarter" idx="12"/>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12343447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530820CF-B880-4189-942D-D702A7CBA730}" type="datetimeFigureOut">
              <a:rPr lang="zh-CN" altLang="en-US" smtClean="0"/>
              <a:t>2020/11/30</a:t>
            </a:fld>
            <a:endParaRPr lang="zh-CN" altLang="en-US"/>
          </a:p>
        </p:txBody>
      </p:sp>
      <p:sp>
        <p:nvSpPr>
          <p:cNvPr id="5" name="Footer Placeholder 2"/>
          <p:cNvSpPr>
            <a:spLocks noGrp="1"/>
          </p:cNvSpPr>
          <p:nvPr>
            <p:ph type="ftr" sz="quarter" idx="11"/>
          </p:nvPr>
        </p:nvSpPr>
        <p:spPr/>
        <p:txBody>
          <a:bodyPr/>
          <a:lstStyle/>
          <a:p>
            <a:endParaRPr lang="zh-CN" altLang="en-US"/>
          </a:p>
        </p:txBody>
      </p:sp>
      <p:sp>
        <p:nvSpPr>
          <p:cNvPr id="6" name="Slide Number Placeholder 3"/>
          <p:cNvSpPr>
            <a:spLocks noGrp="1"/>
          </p:cNvSpPr>
          <p:nvPr>
            <p:ph type="sldNum" sz="quarter" idx="12"/>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17052027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66441" y="1447800"/>
            <a:ext cx="2551462" cy="1447800"/>
          </a:xfrm>
        </p:spPr>
        <p:txBody>
          <a:bodyPr anchor="b"/>
          <a:lstStyle>
            <a:lvl1pPr algn="l">
              <a:defRPr sz="2400" b="0"/>
            </a:lvl1pPr>
          </a:lstStyle>
          <a:p>
            <a:r>
              <a:rPr lang="zh-CN" altLang="en-US"/>
              <a:t>单击此处编辑母版标题样式</a:t>
            </a:r>
            <a:endParaRPr lang="en-US" dirty="0"/>
          </a:p>
        </p:txBody>
      </p:sp>
      <p:sp>
        <p:nvSpPr>
          <p:cNvPr id="3" name="Content Placeholder 2"/>
          <p:cNvSpPr>
            <a:spLocks noGrp="1"/>
          </p:cNvSpPr>
          <p:nvPr>
            <p:ph idx="1"/>
          </p:nvPr>
        </p:nvSpPr>
        <p:spPr>
          <a:xfrm>
            <a:off x="3589397" y="1447800"/>
            <a:ext cx="3898013"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866441" y="3129281"/>
            <a:ext cx="2551462"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7" name="Date Placeholder 4"/>
          <p:cNvSpPr>
            <a:spLocks noGrp="1"/>
          </p:cNvSpPr>
          <p:nvPr>
            <p:ph type="dt" sz="half" idx="10"/>
          </p:nvPr>
        </p:nvSpPr>
        <p:spPr/>
        <p:txBody>
          <a:bodyPr/>
          <a:lstStyle/>
          <a:p>
            <a:fld id="{530820CF-B880-4189-942D-D702A7CBA730}" type="datetimeFigureOut">
              <a:rPr lang="zh-CN" altLang="en-US" smtClean="0"/>
              <a:t>2020/11/30</a:t>
            </a:fld>
            <a:endParaRPr lang="zh-CN" altLang="en-US"/>
          </a:p>
        </p:txBody>
      </p:sp>
      <p:sp>
        <p:nvSpPr>
          <p:cNvPr id="5" name="Footer Placeholder 5"/>
          <p:cNvSpPr>
            <a:spLocks noGrp="1"/>
          </p:cNvSpPr>
          <p:nvPr>
            <p:ph type="ftr" sz="quarter" idx="11"/>
          </p:nvPr>
        </p:nvSpPr>
        <p:spPr/>
        <p:txBody>
          <a:bodyPr/>
          <a:lstStyle/>
          <a:p>
            <a:endParaRPr lang="zh-CN" altLang="en-US"/>
          </a:p>
        </p:txBody>
      </p:sp>
      <p:sp>
        <p:nvSpPr>
          <p:cNvPr id="6" name="Slide Number Placeholder 6"/>
          <p:cNvSpPr>
            <a:spLocks noGrp="1"/>
          </p:cNvSpPr>
          <p:nvPr>
            <p:ph type="sldNum" sz="quarter" idx="12"/>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18107745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65656" y="1854192"/>
            <a:ext cx="3820674" cy="1574808"/>
          </a:xfrm>
        </p:spPr>
        <p:txBody>
          <a:bodyPr anchor="b">
            <a:normAutofit/>
          </a:bodyPr>
          <a:lstStyle>
            <a:lvl1pPr algn="l">
              <a:defRPr sz="3600" b="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5213517" y="1143000"/>
            <a:ext cx="2400925"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4" name="Text Placeholder 3"/>
          <p:cNvSpPr>
            <a:spLocks noGrp="1"/>
          </p:cNvSpPr>
          <p:nvPr>
            <p:ph type="body" sz="half" idx="2"/>
          </p:nvPr>
        </p:nvSpPr>
        <p:spPr>
          <a:xfrm>
            <a:off x="866441" y="3657600"/>
            <a:ext cx="3814728"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530820CF-B880-4189-942D-D702A7CBA730}" type="datetimeFigureOut">
              <a:rPr lang="zh-CN" altLang="en-US" smtClean="0"/>
              <a:t>2020/11/30</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24807785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2" name="Oval 21"/>
          <p:cNvSpPr/>
          <p:nvPr/>
        </p:nvSpPr>
        <p:spPr>
          <a:xfrm>
            <a:off x="629943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5689832" y="-457200"/>
            <a:ext cx="1600200" cy="1600200"/>
          </a:xfrm>
          <a:prstGeom prst="ellipse">
            <a:avLst/>
          </a:prstGeom>
          <a:gradFill flip="none" rotWithShape="1">
            <a:gsLst>
              <a:gs pos="0">
                <a:schemeClr val="bg2">
                  <a:lumMod val="60000"/>
                  <a:lumOff val="40000"/>
                  <a:alpha val="14000"/>
                </a:schemeClr>
              </a:gs>
              <a:gs pos="73000">
                <a:schemeClr val="bg2">
                  <a:lumMod val="60000"/>
                  <a:lumOff val="40000"/>
                  <a:alpha val="0"/>
                </a:schemeClr>
              </a:gs>
              <a:gs pos="36000">
                <a:schemeClr val="bg2">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6299432" y="6096000"/>
            <a:ext cx="990600" cy="990600"/>
          </a:xfrm>
          <a:prstGeom prst="ellipse">
            <a:avLst/>
          </a:prstGeom>
          <a:gradFill flip="none" rotWithShape="1">
            <a:gsLst>
              <a:gs pos="0">
                <a:schemeClr val="bg2">
                  <a:lumMod val="60000"/>
                  <a:lumOff val="40000"/>
                  <a:alpha val="9000"/>
                </a:schemeClr>
              </a:gs>
              <a:gs pos="66000">
                <a:schemeClr val="bg2">
                  <a:lumMod val="60000"/>
                  <a:lumOff val="40000"/>
                  <a:alpha val="0"/>
                </a:schemeClr>
              </a:gs>
              <a:gs pos="36000">
                <a:schemeClr val="bg2">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153988" y="2667000"/>
            <a:ext cx="4191000" cy="4191000"/>
          </a:xfrm>
          <a:prstGeom prst="ellipse">
            <a:avLst/>
          </a:prstGeom>
          <a:gradFill flip="none" rotWithShape="1">
            <a:gsLst>
              <a:gs pos="0">
                <a:schemeClr val="bg2">
                  <a:lumMod val="60000"/>
                  <a:lumOff val="40000"/>
                  <a:alpha val="11000"/>
                </a:schemeClr>
              </a:gs>
              <a:gs pos="75000">
                <a:schemeClr val="bg2">
                  <a:lumMod val="60000"/>
                  <a:lumOff val="40000"/>
                  <a:alpha val="0"/>
                </a:schemeClr>
              </a:gs>
              <a:gs pos="36000">
                <a:schemeClr val="bg2">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39788" y="2895600"/>
            <a:ext cx="2362200" cy="2362200"/>
          </a:xfrm>
          <a:prstGeom prst="ellipse">
            <a:avLst/>
          </a:prstGeom>
          <a:gradFill flip="none" rotWithShape="1">
            <a:gsLst>
              <a:gs pos="0">
                <a:schemeClr val="bg2">
                  <a:lumMod val="60000"/>
                  <a:lumOff val="40000"/>
                  <a:alpha val="8000"/>
                </a:schemeClr>
              </a:gs>
              <a:gs pos="72000">
                <a:schemeClr val="bg2">
                  <a:lumMod val="60000"/>
                  <a:lumOff val="40000"/>
                  <a:alpha val="0"/>
                </a:schemeClr>
              </a:gs>
              <a:gs pos="36000">
                <a:schemeClr val="bg2">
                  <a:lumMod val="60000"/>
                  <a:lumOff val="4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Rectangle 18"/>
          <p:cNvSpPr/>
          <p:nvPr/>
        </p:nvSpPr>
        <p:spPr>
          <a:xfrm>
            <a:off x="7745644" y="0"/>
            <a:ext cx="685800" cy="109945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484709" y="452718"/>
            <a:ext cx="7391249" cy="1400530"/>
          </a:xfrm>
          <a:prstGeom prst="rect">
            <a:avLst/>
          </a:prstGeom>
        </p:spPr>
        <p:txBody>
          <a:bodyPr vert="horz" lIns="91440" tIns="45720" rIns="91440" bIns="45720" rtlCol="0" anchor="t">
            <a:no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483974" y="2052925"/>
            <a:ext cx="7391248" cy="4195481"/>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endParaRPr lang="en-US" dirty="0"/>
          </a:p>
        </p:txBody>
      </p:sp>
      <p:sp>
        <p:nvSpPr>
          <p:cNvPr id="4" name="Date Placeholder 3"/>
          <p:cNvSpPr>
            <a:spLocks noGrp="1"/>
          </p:cNvSpPr>
          <p:nvPr>
            <p:ph type="dt" sz="half" idx="2"/>
          </p:nvPr>
        </p:nvSpPr>
        <p:spPr>
          <a:xfrm rot="5400000">
            <a:off x="7494989" y="1828771"/>
            <a:ext cx="990599" cy="22865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530820CF-B880-4189-942D-D702A7CBA730}" type="datetimeFigureOut">
              <a:rPr lang="zh-CN" altLang="en-US" smtClean="0"/>
              <a:t>2020/11/30</a:t>
            </a:fld>
            <a:endParaRPr lang="zh-CN" altLang="en-US"/>
          </a:p>
        </p:txBody>
      </p:sp>
      <p:sp>
        <p:nvSpPr>
          <p:cNvPr id="5" name="Footer Placeholder 4"/>
          <p:cNvSpPr>
            <a:spLocks noGrp="1"/>
          </p:cNvSpPr>
          <p:nvPr>
            <p:ph type="ftr" sz="quarter" idx="3"/>
          </p:nvPr>
        </p:nvSpPr>
        <p:spPr>
          <a:xfrm rot="5400000">
            <a:off x="6233335" y="3263371"/>
            <a:ext cx="3859795" cy="228660"/>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zh-CN" altLang="en-US"/>
          </a:p>
        </p:txBody>
      </p:sp>
      <p:sp>
        <p:nvSpPr>
          <p:cNvPr id="6" name="Slide Number Placeholder 5"/>
          <p:cNvSpPr>
            <a:spLocks noGrp="1"/>
          </p:cNvSpPr>
          <p:nvPr>
            <p:ph type="sldNum" sz="quarter" idx="4"/>
          </p:nvPr>
        </p:nvSpPr>
        <p:spPr bwMode="gray">
          <a:xfrm>
            <a:off x="7766431" y="295736"/>
            <a:ext cx="628813" cy="767687"/>
          </a:xfrm>
          <a:prstGeom prst="rect">
            <a:avLst/>
          </a:prstGeom>
        </p:spPr>
        <p:txBody>
          <a:bodyPr vert="horz" lIns="91440" tIns="45720" rIns="91440" bIns="45720" rtlCol="0" anchor="b"/>
          <a:lstStyle>
            <a:lvl1pPr algn="ctr">
              <a:defRPr sz="2801" b="0" i="0">
                <a:solidFill>
                  <a:schemeClr val="tx1">
                    <a:tint val="75000"/>
                  </a:schemeClr>
                </a:solidFill>
              </a:defRPr>
            </a:lvl1p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203723376"/>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7"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6" indent="-342906" algn="l" defTabSz="457207" rtl="0" eaLnBrk="1" latinLnBrk="0" hangingPunct="1">
        <a:spcBef>
          <a:spcPts val="1000"/>
        </a:spcBef>
        <a:spcAft>
          <a:spcPts val="0"/>
        </a:spcAft>
        <a:buClr>
          <a:schemeClr val="bg2">
            <a:lumMod val="40000"/>
            <a:lumOff val="60000"/>
          </a:schemeClr>
        </a:buClr>
        <a:buSzPct val="80000"/>
        <a:buFont typeface="Wingdings 3" charset="2"/>
        <a:buChar char=""/>
        <a:defRPr sz="2400" b="0" i="0" kern="1200">
          <a:solidFill>
            <a:schemeClr val="tx1"/>
          </a:solidFill>
          <a:latin typeface="+mj-lt"/>
          <a:ea typeface="+mj-ea"/>
          <a:cs typeface="+mj-cs"/>
        </a:defRPr>
      </a:lvl1pPr>
      <a:lvl2pPr marL="742962" indent="-285755" algn="l" defTabSz="457207"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20"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27"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34"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14642"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49"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57"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64"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7" rtl="0" eaLnBrk="1" latinLnBrk="0" hangingPunct="1">
        <a:defRPr sz="1800" kern="1200">
          <a:solidFill>
            <a:schemeClr val="tx1"/>
          </a:solidFill>
          <a:latin typeface="+mn-lt"/>
          <a:ea typeface="+mn-ea"/>
          <a:cs typeface="+mn-cs"/>
        </a:defRPr>
      </a:lvl1pPr>
      <a:lvl2pPr marL="457207" algn="l" defTabSz="457207" rtl="0" eaLnBrk="1" latinLnBrk="0" hangingPunct="1">
        <a:defRPr sz="1800" kern="1200">
          <a:solidFill>
            <a:schemeClr val="tx1"/>
          </a:solidFill>
          <a:latin typeface="+mn-lt"/>
          <a:ea typeface="+mn-ea"/>
          <a:cs typeface="+mn-cs"/>
        </a:defRPr>
      </a:lvl2pPr>
      <a:lvl3pPr marL="914415" algn="l" defTabSz="457207" rtl="0" eaLnBrk="1" latinLnBrk="0" hangingPunct="1">
        <a:defRPr sz="1800" kern="1200">
          <a:solidFill>
            <a:schemeClr val="tx1"/>
          </a:solidFill>
          <a:latin typeface="+mn-lt"/>
          <a:ea typeface="+mn-ea"/>
          <a:cs typeface="+mn-cs"/>
        </a:defRPr>
      </a:lvl3pPr>
      <a:lvl4pPr marL="1371622" algn="l" defTabSz="457207" rtl="0" eaLnBrk="1" latinLnBrk="0" hangingPunct="1">
        <a:defRPr sz="1800" kern="1200">
          <a:solidFill>
            <a:schemeClr val="tx1"/>
          </a:solidFill>
          <a:latin typeface="+mn-lt"/>
          <a:ea typeface="+mn-ea"/>
          <a:cs typeface="+mn-cs"/>
        </a:defRPr>
      </a:lvl4pPr>
      <a:lvl5pPr marL="1828831" algn="l" defTabSz="457207" rtl="0" eaLnBrk="1" latinLnBrk="0" hangingPunct="1">
        <a:defRPr sz="1800" kern="1200">
          <a:solidFill>
            <a:schemeClr val="tx1"/>
          </a:solidFill>
          <a:latin typeface="+mn-lt"/>
          <a:ea typeface="+mn-ea"/>
          <a:cs typeface="+mn-cs"/>
        </a:defRPr>
      </a:lvl5pPr>
      <a:lvl6pPr marL="2286038" algn="l" defTabSz="457207" rtl="0" eaLnBrk="1" latinLnBrk="0" hangingPunct="1">
        <a:defRPr sz="1800" kern="1200">
          <a:solidFill>
            <a:schemeClr val="tx1"/>
          </a:solidFill>
          <a:latin typeface="+mn-lt"/>
          <a:ea typeface="+mn-ea"/>
          <a:cs typeface="+mn-cs"/>
        </a:defRPr>
      </a:lvl6pPr>
      <a:lvl7pPr marL="2743246" algn="l" defTabSz="457207" rtl="0" eaLnBrk="1" latinLnBrk="0" hangingPunct="1">
        <a:defRPr sz="1800" kern="1200">
          <a:solidFill>
            <a:schemeClr val="tx1"/>
          </a:solidFill>
          <a:latin typeface="+mn-lt"/>
          <a:ea typeface="+mn-ea"/>
          <a:cs typeface="+mn-cs"/>
        </a:defRPr>
      </a:lvl7pPr>
      <a:lvl8pPr marL="3200453" algn="l" defTabSz="457207" rtl="0" eaLnBrk="1" latinLnBrk="0" hangingPunct="1">
        <a:defRPr sz="1800" kern="1200">
          <a:solidFill>
            <a:schemeClr val="tx1"/>
          </a:solidFill>
          <a:latin typeface="+mn-lt"/>
          <a:ea typeface="+mn-ea"/>
          <a:cs typeface="+mn-cs"/>
        </a:defRPr>
      </a:lvl8pPr>
      <a:lvl9pPr marL="3657661" algn="l" defTabSz="45720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hyperlink" Target="http://cpc.people.com.cn/n1/2017/0125/c64094-29047469.html" TargetMode="Externa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hyperlink" Target="http://cpc.people.com.cn/n1/2017/0125/c64094-29047469.html" TargetMode="Externa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diagramLayout" Target="../diagrams/layout15.xml"/><Relationship Id="rId2" Type="http://schemas.openxmlformats.org/officeDocument/2006/relationships/diagramData" Target="../diagrams/data15.xml"/><Relationship Id="rId1" Type="http://schemas.openxmlformats.org/officeDocument/2006/relationships/slideLayout" Target="../slideLayouts/slideLayout2.xml"/><Relationship Id="rId6" Type="http://schemas.microsoft.com/office/2007/relationships/diagramDrawing" Target="../diagrams/drawing15.xml"/><Relationship Id="rId5" Type="http://schemas.openxmlformats.org/officeDocument/2006/relationships/diagramColors" Target="../diagrams/colors15.xml"/><Relationship Id="rId4" Type="http://schemas.openxmlformats.org/officeDocument/2006/relationships/diagramQuickStyle" Target="../diagrams/quickStyle15.xml"/></Relationships>
</file>

<file path=ppt/slides/_rels/slide106.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8" Type="http://schemas.openxmlformats.org/officeDocument/2006/relationships/diagramLayout" Target="../diagrams/layout17.xml"/><Relationship Id="rId3" Type="http://schemas.openxmlformats.org/officeDocument/2006/relationships/diagramLayout" Target="../diagrams/layout16.xml"/><Relationship Id="rId7" Type="http://schemas.openxmlformats.org/officeDocument/2006/relationships/diagramData" Target="../diagrams/data17.xml"/><Relationship Id="rId2" Type="http://schemas.openxmlformats.org/officeDocument/2006/relationships/diagramData" Target="../diagrams/data16.xml"/><Relationship Id="rId1" Type="http://schemas.openxmlformats.org/officeDocument/2006/relationships/slideLayout" Target="../slideLayouts/slideLayout2.xml"/><Relationship Id="rId6" Type="http://schemas.microsoft.com/office/2007/relationships/diagramDrawing" Target="../diagrams/drawing16.xml"/><Relationship Id="rId11" Type="http://schemas.microsoft.com/office/2007/relationships/diagramDrawing" Target="../diagrams/drawing17.xml"/><Relationship Id="rId5" Type="http://schemas.openxmlformats.org/officeDocument/2006/relationships/diagramColors" Target="../diagrams/colors16.xml"/><Relationship Id="rId10" Type="http://schemas.openxmlformats.org/officeDocument/2006/relationships/diagramColors" Target="../diagrams/colors17.xml"/><Relationship Id="rId4" Type="http://schemas.openxmlformats.org/officeDocument/2006/relationships/diagramQuickStyle" Target="../diagrams/quickStyle16.xml"/><Relationship Id="rId9" Type="http://schemas.openxmlformats.org/officeDocument/2006/relationships/diagramQuickStyle" Target="../diagrams/quickStyle17.xml"/></Relationships>
</file>

<file path=ppt/slides/_rels/slide108.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diagramLayout" Target="../diagrams/layout18.xml"/><Relationship Id="rId2" Type="http://schemas.openxmlformats.org/officeDocument/2006/relationships/diagramData" Target="../diagrams/data18.xml"/><Relationship Id="rId1" Type="http://schemas.openxmlformats.org/officeDocument/2006/relationships/slideLayout" Target="../slideLayouts/slideLayout2.xml"/><Relationship Id="rId6" Type="http://schemas.microsoft.com/office/2007/relationships/diagramDrawing" Target="../diagrams/drawing18.xml"/><Relationship Id="rId5" Type="http://schemas.openxmlformats.org/officeDocument/2006/relationships/diagramColors" Target="../diagrams/colors18.xml"/><Relationship Id="rId4" Type="http://schemas.openxmlformats.org/officeDocument/2006/relationships/diagramQuickStyle" Target="../diagrams/quickStyle18.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diagramLayout" Target="../diagrams/layout19.xml"/><Relationship Id="rId2" Type="http://schemas.openxmlformats.org/officeDocument/2006/relationships/diagramData" Target="../diagrams/data19.xml"/><Relationship Id="rId1" Type="http://schemas.openxmlformats.org/officeDocument/2006/relationships/slideLayout" Target="../slideLayouts/slideLayout2.xml"/><Relationship Id="rId6" Type="http://schemas.microsoft.com/office/2007/relationships/diagramDrawing" Target="../diagrams/drawing19.xml"/><Relationship Id="rId5" Type="http://schemas.openxmlformats.org/officeDocument/2006/relationships/diagramColors" Target="../diagrams/colors19.xml"/><Relationship Id="rId4" Type="http://schemas.openxmlformats.org/officeDocument/2006/relationships/diagramQuickStyle" Target="../diagrams/quickStyle19.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30.xml.rels><?xml version="1.0" encoding="UTF-8" standalone="yes"?>
<Relationships xmlns="http://schemas.openxmlformats.org/package/2006/relationships"><Relationship Id="rId3" Type="http://schemas.openxmlformats.org/officeDocument/2006/relationships/diagramLayout" Target="../diagrams/layout20.xml"/><Relationship Id="rId2" Type="http://schemas.openxmlformats.org/officeDocument/2006/relationships/diagramData" Target="../diagrams/data20.xml"/><Relationship Id="rId1" Type="http://schemas.openxmlformats.org/officeDocument/2006/relationships/slideLayout" Target="../slideLayouts/slideLayout2.xml"/><Relationship Id="rId6" Type="http://schemas.microsoft.com/office/2007/relationships/diagramDrawing" Target="../diagrams/drawing20.xml"/><Relationship Id="rId5" Type="http://schemas.openxmlformats.org/officeDocument/2006/relationships/diagramColors" Target="../diagrams/colors20.xml"/><Relationship Id="rId4" Type="http://schemas.openxmlformats.org/officeDocument/2006/relationships/diagramQuickStyle" Target="../diagrams/quickStyle20.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diagramLayout" Target="../diagrams/layout21.xml"/><Relationship Id="rId2" Type="http://schemas.openxmlformats.org/officeDocument/2006/relationships/diagramData" Target="../diagrams/data21.xml"/><Relationship Id="rId1" Type="http://schemas.openxmlformats.org/officeDocument/2006/relationships/slideLayout" Target="../slideLayouts/slideLayout2.xml"/><Relationship Id="rId6" Type="http://schemas.microsoft.com/office/2007/relationships/diagramDrawing" Target="../diagrams/drawing21.xml"/><Relationship Id="rId5" Type="http://schemas.openxmlformats.org/officeDocument/2006/relationships/diagramColors" Target="../diagrams/colors21.xml"/><Relationship Id="rId4" Type="http://schemas.openxmlformats.org/officeDocument/2006/relationships/diagramQuickStyle" Target="../diagrams/quickStyle21.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4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3.xml"/><Relationship Id="rId5" Type="http://schemas.openxmlformats.org/officeDocument/2006/relationships/image" Target="../media/image16.png"/><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Layout" Target="../slideLayouts/slideLayout2.xml"/><Relationship Id="rId4" Type="http://schemas.openxmlformats.org/officeDocument/2006/relationships/image" Target="../media/image19.JP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3.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22.png"/><Relationship Id="rId4" Type="http://schemas.openxmlformats.org/officeDocument/2006/relationships/image" Target="../media/image21.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63.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6.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22.png"/><Relationship Id="rId4" Type="http://schemas.openxmlformats.org/officeDocument/2006/relationships/image" Target="../media/image21.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30.tiff"/><Relationship Id="rId1" Type="http://schemas.openxmlformats.org/officeDocument/2006/relationships/slideLayout" Target="../slideLayouts/slideLayout2.xml"/><Relationship Id="rId4" Type="http://schemas.openxmlformats.org/officeDocument/2006/relationships/image" Target="../media/image32.jp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96.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97.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2.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98.xml.rels><?xml version="1.0" encoding="UTF-8" standalone="yes"?>
<Relationships xmlns="http://schemas.openxmlformats.org/package/2006/relationships"><Relationship Id="rId8" Type="http://schemas.openxmlformats.org/officeDocument/2006/relationships/diagramLayout" Target="../diagrams/layout14.xml"/><Relationship Id="rId3" Type="http://schemas.openxmlformats.org/officeDocument/2006/relationships/diagramLayout" Target="../diagrams/layout13.xml"/><Relationship Id="rId7" Type="http://schemas.openxmlformats.org/officeDocument/2006/relationships/diagramData" Target="../diagrams/data14.xml"/><Relationship Id="rId2" Type="http://schemas.openxmlformats.org/officeDocument/2006/relationships/diagramData" Target="../diagrams/data13.xml"/><Relationship Id="rId1" Type="http://schemas.openxmlformats.org/officeDocument/2006/relationships/slideLayout" Target="../slideLayouts/slideLayout2.xml"/><Relationship Id="rId6" Type="http://schemas.microsoft.com/office/2007/relationships/diagramDrawing" Target="../diagrams/drawing13.xml"/><Relationship Id="rId11" Type="http://schemas.microsoft.com/office/2007/relationships/diagramDrawing" Target="../diagrams/drawing14.xml"/><Relationship Id="rId5" Type="http://schemas.openxmlformats.org/officeDocument/2006/relationships/diagramColors" Target="../diagrams/colors13.xml"/><Relationship Id="rId10" Type="http://schemas.openxmlformats.org/officeDocument/2006/relationships/diagramColors" Target="../diagrams/colors14.xml"/><Relationship Id="rId4" Type="http://schemas.openxmlformats.org/officeDocument/2006/relationships/diagramQuickStyle" Target="../diagrams/quickStyle13.xml"/><Relationship Id="rId9" Type="http://schemas.openxmlformats.org/officeDocument/2006/relationships/diagramQuickStyle" Target="../diagrams/quickStyle14.xml"/></Relationships>
</file>

<file path=ppt/slides/_rels/slide99.xml.rels><?xml version="1.0" encoding="UTF-8" standalone="yes"?>
<Relationships xmlns="http://schemas.openxmlformats.org/package/2006/relationships"><Relationship Id="rId2" Type="http://schemas.openxmlformats.org/officeDocument/2006/relationships/hyperlink" Target="http://cpc.people.com.cn/n/2015/1129/c64094-27867800.html"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76930D-155D-4FA4-9241-00272C677311}"/>
              </a:ext>
            </a:extLst>
          </p:cNvPr>
          <p:cNvSpPr>
            <a:spLocks noGrp="1"/>
          </p:cNvSpPr>
          <p:nvPr>
            <p:ph type="ctrTitle"/>
          </p:nvPr>
        </p:nvSpPr>
        <p:spPr>
          <a:xfrm>
            <a:off x="1092610" y="1265087"/>
            <a:ext cx="6945918" cy="2068462"/>
          </a:xfrm>
        </p:spPr>
        <p:txBody>
          <a:bodyPr/>
          <a:lstStyle/>
          <a:p>
            <a:pPr algn="ctr"/>
            <a:r>
              <a:rPr lang="zh-CN" altLang="en-US" sz="6600" dirty="0"/>
              <a:t>中国特色社会主义社会建设</a:t>
            </a:r>
          </a:p>
        </p:txBody>
      </p:sp>
      <p:sp>
        <p:nvSpPr>
          <p:cNvPr id="3" name="副标题 2">
            <a:extLst>
              <a:ext uri="{FF2B5EF4-FFF2-40B4-BE49-F238E27FC236}">
                <a16:creationId xmlns:a16="http://schemas.microsoft.com/office/drawing/2014/main" id="{B4541D3A-7936-4A75-974B-3CCB78DD5447}"/>
              </a:ext>
            </a:extLst>
          </p:cNvPr>
          <p:cNvSpPr>
            <a:spLocks noGrp="1"/>
          </p:cNvSpPr>
          <p:nvPr>
            <p:ph type="subTitle" idx="1"/>
          </p:nvPr>
        </p:nvSpPr>
        <p:spPr>
          <a:xfrm>
            <a:off x="1261516" y="3697262"/>
            <a:ext cx="6620968" cy="861420"/>
          </a:xfrm>
        </p:spPr>
        <p:txBody>
          <a:bodyPr>
            <a:normAutofit/>
          </a:bodyPr>
          <a:lstStyle/>
          <a:p>
            <a:pPr algn="ctr"/>
            <a:r>
              <a:rPr lang="zh-CN" altLang="en-US" sz="3600" dirty="0"/>
              <a:t>马克思主义学院  黄瑶</a:t>
            </a:r>
            <a:endParaRPr lang="en-US" altLang="zh-CN" sz="3600" dirty="0"/>
          </a:p>
          <a:p>
            <a:pPr algn="ctr"/>
            <a:endParaRPr lang="en-US" altLang="zh-CN" sz="3600" dirty="0"/>
          </a:p>
          <a:p>
            <a:pPr algn="ctr"/>
            <a:endParaRPr lang="zh-CN" altLang="en-US" sz="3600" dirty="0"/>
          </a:p>
        </p:txBody>
      </p:sp>
      <p:sp>
        <p:nvSpPr>
          <p:cNvPr id="4" name="文本框 3">
            <a:extLst>
              <a:ext uri="{FF2B5EF4-FFF2-40B4-BE49-F238E27FC236}">
                <a16:creationId xmlns:a16="http://schemas.microsoft.com/office/drawing/2014/main" id="{3D20C8E0-E12B-4483-854C-9DDB87C5699F}"/>
              </a:ext>
            </a:extLst>
          </p:cNvPr>
          <p:cNvSpPr txBox="1"/>
          <p:nvPr/>
        </p:nvSpPr>
        <p:spPr>
          <a:xfrm>
            <a:off x="1691680" y="4558682"/>
            <a:ext cx="6353279" cy="461665"/>
          </a:xfrm>
          <a:prstGeom prst="rect">
            <a:avLst/>
          </a:prstGeom>
          <a:noFill/>
        </p:spPr>
        <p:txBody>
          <a:bodyPr wrap="square" rtlCol="0">
            <a:spAutoFit/>
          </a:bodyPr>
          <a:lstStyle/>
          <a:p>
            <a:r>
              <a:rPr kumimoji="1" lang="en-US" altLang="zh-CN" sz="2400" dirty="0"/>
              <a:t>huangyao728@163.com   13520067259</a:t>
            </a:r>
            <a:endParaRPr kumimoji="1" lang="zh-CN" altLang="en-US" sz="2400" dirty="0"/>
          </a:p>
        </p:txBody>
      </p:sp>
      <p:pic>
        <p:nvPicPr>
          <p:cNvPr id="6" name="图片 5">
            <a:extLst>
              <a:ext uri="{FF2B5EF4-FFF2-40B4-BE49-F238E27FC236}">
                <a16:creationId xmlns:a16="http://schemas.microsoft.com/office/drawing/2014/main" id="{39CEDF15-0083-44F4-80D8-DE28D20766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92341" y="5020347"/>
            <a:ext cx="2380286" cy="1783557"/>
          </a:xfrm>
          <a:prstGeom prst="rect">
            <a:avLst/>
          </a:prstGeom>
        </p:spPr>
      </p:pic>
    </p:spTree>
    <p:extLst>
      <p:ext uri="{BB962C8B-B14F-4D97-AF65-F5344CB8AC3E}">
        <p14:creationId xmlns:p14="http://schemas.microsoft.com/office/powerpoint/2010/main" val="2195225499"/>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8D390-D7C2-47B4-A045-10D5F848D47E}"/>
              </a:ext>
            </a:extLst>
          </p:cNvPr>
          <p:cNvSpPr>
            <a:spLocks noGrp="1"/>
          </p:cNvSpPr>
          <p:nvPr>
            <p:ph type="title"/>
          </p:nvPr>
        </p:nvSpPr>
        <p:spPr>
          <a:xfrm>
            <a:off x="395536" y="264792"/>
            <a:ext cx="7055380" cy="1176082"/>
          </a:xfrm>
        </p:spPr>
        <p:txBody>
          <a:bodyPr/>
          <a:lstStyle/>
          <a:p>
            <a:r>
              <a:rPr lang="zh-CN" altLang="en-US" dirty="0"/>
              <a:t>教材纲要</a:t>
            </a:r>
          </a:p>
        </p:txBody>
      </p:sp>
      <p:sp>
        <p:nvSpPr>
          <p:cNvPr id="3" name="内容占位符 2">
            <a:extLst>
              <a:ext uri="{FF2B5EF4-FFF2-40B4-BE49-F238E27FC236}">
                <a16:creationId xmlns:a16="http://schemas.microsoft.com/office/drawing/2014/main" id="{364F93EA-D21E-489A-978D-5B1EBCA2623E}"/>
              </a:ext>
            </a:extLst>
          </p:cNvPr>
          <p:cNvSpPr>
            <a:spLocks noGrp="1"/>
          </p:cNvSpPr>
          <p:nvPr>
            <p:ph idx="1"/>
          </p:nvPr>
        </p:nvSpPr>
        <p:spPr>
          <a:xfrm>
            <a:off x="196678" y="1412776"/>
            <a:ext cx="8839818" cy="4920498"/>
          </a:xfrm>
        </p:spPr>
        <p:txBody>
          <a:bodyPr numCol="2">
            <a:normAutofit fontScale="92500"/>
          </a:bodyPr>
          <a:lstStyle/>
          <a:p>
            <a:pPr marL="0" indent="0">
              <a:buNone/>
            </a:pPr>
            <a:r>
              <a:rPr lang="zh-CN" altLang="en-US" b="1" dirty="0"/>
              <a:t>第一节 中国特色社会主义社会建</a:t>
            </a:r>
            <a:endParaRPr lang="en-US" altLang="zh-CN" b="1" dirty="0"/>
          </a:p>
          <a:p>
            <a:pPr marL="0" indent="0">
              <a:buNone/>
            </a:pPr>
            <a:r>
              <a:rPr lang="zh-CN" altLang="en-US" b="1" dirty="0"/>
              <a:t>设理论与制度</a:t>
            </a:r>
            <a:endParaRPr lang="en-US" altLang="zh-CN" b="1" dirty="0"/>
          </a:p>
          <a:p>
            <a:pPr marL="0" indent="0">
              <a:buNone/>
            </a:pPr>
            <a:r>
              <a:rPr lang="zh-CN" altLang="en-US" sz="2200" dirty="0"/>
              <a:t>一、中国特色社会主义社会建设理论</a:t>
            </a:r>
            <a:endParaRPr lang="en-US" altLang="zh-CN" sz="2200" dirty="0"/>
          </a:p>
          <a:p>
            <a:pPr marL="0" indent="0">
              <a:buNone/>
            </a:pPr>
            <a:r>
              <a:rPr lang="zh-CN" altLang="en-US" sz="2200" dirty="0"/>
              <a:t>二、中国特色社会主义社会制度</a:t>
            </a:r>
            <a:endParaRPr lang="en-US" altLang="zh-CN" sz="2200" dirty="0"/>
          </a:p>
          <a:p>
            <a:endParaRPr lang="en-US" altLang="zh-CN" dirty="0"/>
          </a:p>
          <a:p>
            <a:pPr marL="0" indent="0">
              <a:buNone/>
            </a:pPr>
            <a:r>
              <a:rPr lang="zh-CN" altLang="en-US" b="1" dirty="0"/>
              <a:t>第二节</a:t>
            </a:r>
            <a:r>
              <a:rPr lang="en-US" altLang="zh-CN" b="1" dirty="0"/>
              <a:t> </a:t>
            </a:r>
            <a:r>
              <a:rPr lang="zh-CN" altLang="en-US" b="1" dirty="0"/>
              <a:t>在发展中保障和改善民生</a:t>
            </a:r>
            <a:endParaRPr lang="en-US" altLang="zh-CN" b="1" dirty="0"/>
          </a:p>
          <a:p>
            <a:pPr marL="0" indent="0">
              <a:buNone/>
            </a:pPr>
            <a:r>
              <a:rPr lang="zh-CN" altLang="en-US" sz="2200" dirty="0"/>
              <a:t>一、增进民生福祉是发展的根本目的</a:t>
            </a:r>
            <a:endParaRPr lang="en-US" altLang="zh-CN" sz="2200" dirty="0"/>
          </a:p>
          <a:p>
            <a:pPr marL="0" indent="0">
              <a:buNone/>
            </a:pPr>
            <a:r>
              <a:rPr lang="zh-CN" altLang="en-US" sz="2200" dirty="0"/>
              <a:t>二、坚决打赢脱贫攻坚战</a:t>
            </a:r>
            <a:endParaRPr lang="en-US" altLang="zh-CN" sz="2200" dirty="0"/>
          </a:p>
          <a:p>
            <a:pPr marL="0" indent="0">
              <a:buNone/>
            </a:pPr>
            <a:r>
              <a:rPr lang="zh-CN" altLang="en-US" sz="2200" dirty="0"/>
              <a:t>三、全面建成多层次社会保障体系</a:t>
            </a:r>
            <a:endParaRPr lang="en-US" altLang="zh-CN" sz="2200" dirty="0"/>
          </a:p>
          <a:p>
            <a:pPr marL="0" indent="0">
              <a:buNone/>
            </a:pPr>
            <a:r>
              <a:rPr lang="zh-CN" altLang="en-US" sz="2200" dirty="0"/>
              <a:t>四、不断促进社会公平正义</a:t>
            </a:r>
            <a:endParaRPr lang="en-US" altLang="zh-CN" sz="2200" dirty="0"/>
          </a:p>
          <a:p>
            <a:pPr marL="0" indent="0">
              <a:buNone/>
            </a:pPr>
            <a:endParaRPr lang="en-US" altLang="zh-CN" sz="2200" dirty="0"/>
          </a:p>
          <a:p>
            <a:pPr marL="0" indent="0">
              <a:buNone/>
            </a:pPr>
            <a:r>
              <a:rPr lang="zh-CN" altLang="en-US" b="1" dirty="0"/>
              <a:t>第三节</a:t>
            </a:r>
            <a:r>
              <a:rPr lang="en-US" altLang="zh-CN" b="1" dirty="0"/>
              <a:t> </a:t>
            </a:r>
            <a:r>
              <a:rPr lang="zh-CN" altLang="en-US" b="1" dirty="0"/>
              <a:t>加强和创新社会治理</a:t>
            </a:r>
            <a:endParaRPr lang="en-US" altLang="zh-CN" b="1" dirty="0"/>
          </a:p>
          <a:p>
            <a:pPr marL="0" indent="0">
              <a:buNone/>
            </a:pPr>
            <a:r>
              <a:rPr lang="zh-CN" altLang="en-US" sz="2200" dirty="0"/>
              <a:t>一、推进社会治理现代化</a:t>
            </a:r>
            <a:endParaRPr lang="en-US" altLang="zh-CN" sz="2200" dirty="0"/>
          </a:p>
          <a:p>
            <a:pPr marL="0" indent="0">
              <a:buNone/>
            </a:pPr>
            <a:r>
              <a:rPr lang="zh-CN" altLang="en-US" sz="2200" dirty="0"/>
              <a:t>二、打造共建共治共享的社会治理格局</a:t>
            </a:r>
            <a:endParaRPr lang="en-US" altLang="zh-CN" sz="2200" dirty="0"/>
          </a:p>
          <a:p>
            <a:pPr marL="0" indent="0">
              <a:buNone/>
            </a:pPr>
            <a:r>
              <a:rPr lang="zh-CN" altLang="en-US" sz="2200" dirty="0"/>
              <a:t>三、维护社会和谐稳定</a:t>
            </a:r>
            <a:endParaRPr lang="en-US" altLang="zh-CN" sz="2200" dirty="0"/>
          </a:p>
          <a:p>
            <a:pPr marL="0" indent="0">
              <a:buNone/>
            </a:pPr>
            <a:endParaRPr lang="en-US" altLang="zh-CN" sz="2200" dirty="0"/>
          </a:p>
          <a:p>
            <a:pPr marL="0" indent="0">
              <a:buNone/>
            </a:pPr>
            <a:r>
              <a:rPr lang="zh-CN" altLang="en-US" b="1" dirty="0"/>
              <a:t>第四节 坚持总体国家安全观</a:t>
            </a:r>
            <a:endParaRPr lang="en-US" altLang="zh-CN" b="1" dirty="0"/>
          </a:p>
          <a:p>
            <a:pPr marL="0" indent="0">
              <a:buNone/>
            </a:pPr>
            <a:r>
              <a:rPr lang="zh-CN" altLang="en-US" sz="2200" dirty="0"/>
              <a:t>一、坚持总体国家安全观的重要意义和丰富内涵</a:t>
            </a:r>
            <a:endParaRPr lang="en-US" altLang="zh-CN" sz="2200" dirty="0"/>
          </a:p>
          <a:p>
            <a:pPr marL="0" indent="0">
              <a:buNone/>
            </a:pPr>
            <a:r>
              <a:rPr lang="zh-CN" altLang="en-US" sz="2200" dirty="0"/>
              <a:t>二、维护重点领域国家安全</a:t>
            </a:r>
            <a:endParaRPr lang="en-US" altLang="zh-CN" sz="2200" dirty="0"/>
          </a:p>
          <a:p>
            <a:endParaRPr lang="en-US" altLang="zh-CN" dirty="0"/>
          </a:p>
          <a:p>
            <a:pPr marL="0" indent="0">
              <a:buNone/>
            </a:pPr>
            <a:endParaRPr lang="zh-CN" altLang="en-US" dirty="0"/>
          </a:p>
        </p:txBody>
      </p:sp>
    </p:spTree>
    <p:extLst>
      <p:ext uri="{BB962C8B-B14F-4D97-AF65-F5344CB8AC3E}">
        <p14:creationId xmlns:p14="http://schemas.microsoft.com/office/powerpoint/2010/main" val="51388932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3B46CA37-E078-4FB8-8AAA-488DDDFB282E}"/>
              </a:ext>
            </a:extLst>
          </p:cNvPr>
          <p:cNvSpPr>
            <a:spLocks noGrp="1"/>
          </p:cNvSpPr>
          <p:nvPr>
            <p:ph idx="1"/>
          </p:nvPr>
        </p:nvSpPr>
        <p:spPr>
          <a:xfrm>
            <a:off x="467544" y="1196752"/>
            <a:ext cx="7992888" cy="6131774"/>
          </a:xfrm>
        </p:spPr>
        <p:txBody>
          <a:bodyPr/>
          <a:lstStyle/>
          <a:p>
            <a:pPr marL="0" indent="0">
              <a:buNone/>
            </a:pPr>
            <a:r>
              <a:rPr lang="zh-CN" altLang="en-US" dirty="0">
                <a:latin typeface="仿宋" panose="02010609060101010101" pitchFamily="49" charset="-122"/>
                <a:ea typeface="仿宋" panose="02010609060101010101" pitchFamily="49" charset="-122"/>
                <a:hlinkClick r:id="rId2">
                  <a:extLst>
                    <a:ext uri="{A12FA001-AC4F-418D-AE19-62706E023703}">
                      <ahyp:hlinkClr xmlns:ahyp="http://schemas.microsoft.com/office/drawing/2018/hyperlinkcolor" val="tx"/>
                    </a:ext>
                  </a:extLst>
                </a:hlinkClick>
              </a:rPr>
              <a:t>打好脱贫攻坚战，是全面建成小康社会的底线任务。做好这项工作，不能眉毛胡子一把抓，而要下好“精准”这盘棋，做到扶贫对象精准、扶贫产业精准、扶贫方式精准、扶贫成效精准。要因地制宜探索精准脱贫的有效路子，多给贫困群众培育可持续发展的产业，多给贫困群众培育</a:t>
            </a:r>
            <a:r>
              <a:rPr lang="zh-CN" altLang="en-US" dirty="0">
                <a:highlight>
                  <a:srgbClr val="FF0000"/>
                </a:highlight>
                <a:latin typeface="仿宋" panose="02010609060101010101" pitchFamily="49" charset="-122"/>
                <a:ea typeface="仿宋" panose="02010609060101010101" pitchFamily="49" charset="-122"/>
                <a:hlinkClick r:id="rId2">
                  <a:extLst>
                    <a:ext uri="{A12FA001-AC4F-418D-AE19-62706E023703}">
                      <ahyp:hlinkClr xmlns:ahyp="http://schemas.microsoft.com/office/drawing/2018/hyperlinkcolor" val="tx"/>
                    </a:ext>
                  </a:extLst>
                </a:hlinkClick>
              </a:rPr>
              <a:t>可持续脱贫的机制</a:t>
            </a:r>
            <a:r>
              <a:rPr lang="zh-CN" altLang="en-US" dirty="0">
                <a:latin typeface="仿宋" panose="02010609060101010101" pitchFamily="49" charset="-122"/>
                <a:ea typeface="仿宋" panose="02010609060101010101" pitchFamily="49" charset="-122"/>
                <a:hlinkClick r:id="rId2">
                  <a:extLst>
                    <a:ext uri="{A12FA001-AC4F-418D-AE19-62706E023703}">
                      <ahyp:hlinkClr xmlns:ahyp="http://schemas.microsoft.com/office/drawing/2018/hyperlinkcolor" val="tx"/>
                    </a:ext>
                  </a:extLst>
                </a:hlinkClick>
              </a:rPr>
              <a:t>，多给贫困群众培育可持续致富的动力。要把</a:t>
            </a:r>
            <a:r>
              <a:rPr lang="zh-CN" altLang="en-US" dirty="0">
                <a:highlight>
                  <a:srgbClr val="FF0000"/>
                </a:highlight>
                <a:latin typeface="仿宋" panose="02010609060101010101" pitchFamily="49" charset="-122"/>
                <a:ea typeface="仿宋" panose="02010609060101010101" pitchFamily="49" charset="-122"/>
                <a:hlinkClick r:id="rId2">
                  <a:extLst>
                    <a:ext uri="{A12FA001-AC4F-418D-AE19-62706E023703}">
                      <ahyp:hlinkClr xmlns:ahyp="http://schemas.microsoft.com/office/drawing/2018/hyperlinkcolor" val="tx"/>
                    </a:ext>
                  </a:extLst>
                </a:hlinkClick>
              </a:rPr>
              <a:t>扶贫开发</a:t>
            </a:r>
            <a:r>
              <a:rPr lang="zh-CN" altLang="en-US" dirty="0">
                <a:latin typeface="仿宋" panose="02010609060101010101" pitchFamily="49" charset="-122"/>
                <a:ea typeface="仿宋" panose="02010609060101010101" pitchFamily="49" charset="-122"/>
                <a:hlinkClick r:id="rId2">
                  <a:extLst>
                    <a:ext uri="{A12FA001-AC4F-418D-AE19-62706E023703}">
                      <ahyp:hlinkClr xmlns:ahyp="http://schemas.microsoft.com/office/drawing/2018/hyperlinkcolor" val="tx"/>
                    </a:ext>
                  </a:extLst>
                </a:hlinkClick>
              </a:rPr>
              <a:t>、</a:t>
            </a:r>
            <a:r>
              <a:rPr lang="zh-CN" altLang="en-US" dirty="0">
                <a:highlight>
                  <a:srgbClr val="FF0000"/>
                </a:highlight>
                <a:latin typeface="仿宋" panose="02010609060101010101" pitchFamily="49" charset="-122"/>
                <a:ea typeface="仿宋" panose="02010609060101010101" pitchFamily="49" charset="-122"/>
                <a:hlinkClick r:id="rId2">
                  <a:extLst>
                    <a:ext uri="{A12FA001-AC4F-418D-AE19-62706E023703}">
                      <ahyp:hlinkClr xmlns:ahyp="http://schemas.microsoft.com/office/drawing/2018/hyperlinkcolor" val="tx"/>
                    </a:ext>
                  </a:extLst>
                </a:hlinkClick>
              </a:rPr>
              <a:t>现代农业发展</a:t>
            </a:r>
            <a:r>
              <a:rPr lang="zh-CN" altLang="en-US" dirty="0">
                <a:latin typeface="仿宋" panose="02010609060101010101" pitchFamily="49" charset="-122"/>
                <a:ea typeface="仿宋" panose="02010609060101010101" pitchFamily="49" charset="-122"/>
                <a:hlinkClick r:id="rId2">
                  <a:extLst>
                    <a:ext uri="{A12FA001-AC4F-418D-AE19-62706E023703}">
                      <ahyp:hlinkClr xmlns:ahyp="http://schemas.microsoft.com/office/drawing/2018/hyperlinkcolor" val="tx"/>
                    </a:ext>
                  </a:extLst>
                </a:hlinkClick>
              </a:rPr>
              <a:t>、</a:t>
            </a:r>
            <a:r>
              <a:rPr lang="zh-CN" altLang="en-US" dirty="0">
                <a:highlight>
                  <a:srgbClr val="FF0000"/>
                </a:highlight>
                <a:latin typeface="仿宋" panose="02010609060101010101" pitchFamily="49" charset="-122"/>
                <a:ea typeface="仿宋" panose="02010609060101010101" pitchFamily="49" charset="-122"/>
                <a:hlinkClick r:id="rId2">
                  <a:extLst>
                    <a:ext uri="{A12FA001-AC4F-418D-AE19-62706E023703}">
                      <ahyp:hlinkClr xmlns:ahyp="http://schemas.microsoft.com/office/drawing/2018/hyperlinkcolor" val="tx"/>
                    </a:ext>
                  </a:extLst>
                </a:hlinkClick>
              </a:rPr>
              <a:t>美丽乡村建设</a:t>
            </a:r>
            <a:r>
              <a:rPr lang="zh-CN" altLang="en-US" dirty="0">
                <a:latin typeface="仿宋" panose="02010609060101010101" pitchFamily="49" charset="-122"/>
                <a:ea typeface="仿宋" panose="02010609060101010101" pitchFamily="49" charset="-122"/>
                <a:hlinkClick r:id="rId2">
                  <a:extLst>
                    <a:ext uri="{A12FA001-AC4F-418D-AE19-62706E023703}">
                      <ahyp:hlinkClr xmlns:ahyp="http://schemas.microsoft.com/office/drawing/2018/hyperlinkcolor" val="tx"/>
                    </a:ext>
                  </a:extLst>
                </a:hlinkClick>
              </a:rPr>
              <a:t>有机结合起来，实现农民富、农业强、农村美。</a:t>
            </a:r>
            <a:endParaRPr lang="zh-CN" altLang="en-US" dirty="0">
              <a:latin typeface="仿宋" panose="02010609060101010101" pitchFamily="49" charset="-122"/>
              <a:ea typeface="仿宋" panose="02010609060101010101" pitchFamily="49" charset="-122"/>
            </a:endParaRPr>
          </a:p>
          <a:p>
            <a:pPr marL="0" indent="0">
              <a:buNone/>
            </a:pPr>
            <a:r>
              <a:rPr lang="en-US" altLang="zh-CN" dirty="0"/>
              <a:t>    </a:t>
            </a:r>
            <a:r>
              <a:rPr lang="en-US" altLang="zh-CN" sz="2000" dirty="0"/>
              <a:t>——</a:t>
            </a:r>
            <a:r>
              <a:rPr lang="zh-CN" altLang="en-US" sz="2000" dirty="0"/>
              <a:t>二〇一七年春节前夕习近平总书记赴河北张家口看望慰问基层干部群众时的讲话（</a:t>
            </a:r>
            <a:r>
              <a:rPr lang="en-US" altLang="zh-CN" sz="2000" dirty="0"/>
              <a:t>2017</a:t>
            </a:r>
            <a:r>
              <a:rPr lang="zh-CN" altLang="en-US" sz="2000" dirty="0"/>
              <a:t>年</a:t>
            </a:r>
            <a:r>
              <a:rPr lang="en-US" altLang="zh-CN" sz="2000" dirty="0"/>
              <a:t>1</a:t>
            </a:r>
            <a:r>
              <a:rPr lang="zh-CN" altLang="en-US" sz="2000" dirty="0"/>
              <a:t>月</a:t>
            </a:r>
            <a:r>
              <a:rPr lang="en-US" altLang="zh-CN" sz="2000" dirty="0"/>
              <a:t>24</a:t>
            </a:r>
            <a:r>
              <a:rPr lang="zh-CN" altLang="en-US" sz="2000" dirty="0"/>
              <a:t>日），</a:t>
            </a:r>
            <a:r>
              <a:rPr lang="en-US" altLang="zh-CN" sz="2000" dirty="0"/>
              <a:t>《</a:t>
            </a:r>
            <a:r>
              <a:rPr lang="zh-CN" altLang="en-US" sz="2000" dirty="0"/>
              <a:t>人民日报</a:t>
            </a:r>
            <a:r>
              <a:rPr lang="en-US" altLang="zh-CN" sz="2000" dirty="0"/>
              <a:t>》2017</a:t>
            </a:r>
            <a:r>
              <a:rPr lang="zh-CN" altLang="en-US" sz="2000" dirty="0"/>
              <a:t>年</a:t>
            </a:r>
            <a:r>
              <a:rPr lang="en-US" altLang="zh-CN" sz="2000" dirty="0"/>
              <a:t>1</a:t>
            </a:r>
            <a:r>
              <a:rPr lang="zh-CN" altLang="en-US" sz="2000" dirty="0"/>
              <a:t>月</a:t>
            </a:r>
            <a:r>
              <a:rPr lang="en-US" altLang="zh-CN" sz="2000" dirty="0"/>
              <a:t>25</a:t>
            </a:r>
            <a:r>
              <a:rPr lang="zh-CN" altLang="en-US" sz="2000" dirty="0"/>
              <a:t>日</a:t>
            </a:r>
          </a:p>
          <a:p>
            <a:endParaRPr lang="zh-CN" altLang="en-US" dirty="0"/>
          </a:p>
        </p:txBody>
      </p:sp>
    </p:spTree>
    <p:extLst>
      <p:ext uri="{BB962C8B-B14F-4D97-AF65-F5344CB8AC3E}">
        <p14:creationId xmlns:p14="http://schemas.microsoft.com/office/powerpoint/2010/main" val="377440596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E9B2C1B8-9BDC-41CF-A466-36E926453177}"/>
              </a:ext>
            </a:extLst>
          </p:cNvPr>
          <p:cNvSpPr>
            <a:spLocks noGrp="1"/>
          </p:cNvSpPr>
          <p:nvPr>
            <p:ph idx="1"/>
          </p:nvPr>
        </p:nvSpPr>
        <p:spPr>
          <a:xfrm>
            <a:off x="539552" y="476672"/>
            <a:ext cx="8064896" cy="5904655"/>
          </a:xfrm>
        </p:spPr>
        <p:txBody>
          <a:bodyPr>
            <a:normAutofit/>
          </a:bodyPr>
          <a:lstStyle/>
          <a:p>
            <a:pPr marL="0" indent="0">
              <a:lnSpc>
                <a:spcPct val="120000"/>
              </a:lnSpc>
              <a:buNone/>
            </a:pPr>
            <a:r>
              <a:rPr lang="zh-CN" altLang="en-US" sz="2200" dirty="0">
                <a:latin typeface="仿宋" panose="02010609060101010101" pitchFamily="49" charset="-122"/>
                <a:ea typeface="仿宋" panose="02010609060101010101" pitchFamily="49" charset="-122"/>
                <a:hlinkClick r:id="rId2">
                  <a:extLst>
                    <a:ext uri="{A12FA001-AC4F-418D-AE19-62706E023703}">
                      <ahyp:hlinkClr xmlns:ahyp="http://schemas.microsoft.com/office/drawing/2018/hyperlinkcolor" val="tx"/>
                    </a:ext>
                  </a:extLst>
                </a:hlinkClick>
              </a:rPr>
              <a:t>完成脱贫攻坚任务，越到后来难度越大。要以精准扶贫、精准脱贫为主线，分类施策，真抓实干，吹糠见米，确保贫困人口如期实现脱贫。要把发展生产扶贫作为主攻方向，努力做到</a:t>
            </a:r>
            <a:r>
              <a:rPr lang="zh-CN" altLang="en-US" sz="2200" dirty="0">
                <a:highlight>
                  <a:srgbClr val="FF0000"/>
                </a:highlight>
                <a:latin typeface="仿宋" panose="02010609060101010101" pitchFamily="49" charset="-122"/>
                <a:ea typeface="仿宋" panose="02010609060101010101" pitchFamily="49" charset="-122"/>
                <a:hlinkClick r:id="rId2">
                  <a:extLst>
                    <a:ext uri="{A12FA001-AC4F-418D-AE19-62706E023703}">
                      <ahyp:hlinkClr xmlns:ahyp="http://schemas.microsoft.com/office/drawing/2018/hyperlinkcolor" val="tx"/>
                    </a:ext>
                  </a:extLst>
                </a:hlinkClick>
              </a:rPr>
              <a:t>户户有增收项目</a:t>
            </a:r>
            <a:r>
              <a:rPr lang="zh-CN" altLang="en-US" sz="2200" dirty="0">
                <a:latin typeface="仿宋" panose="02010609060101010101" pitchFamily="49" charset="-122"/>
                <a:ea typeface="仿宋" panose="02010609060101010101" pitchFamily="49" charset="-122"/>
                <a:hlinkClick r:id="rId2">
                  <a:extLst>
                    <a:ext uri="{A12FA001-AC4F-418D-AE19-62706E023703}">
                      <ahyp:hlinkClr xmlns:ahyp="http://schemas.microsoft.com/office/drawing/2018/hyperlinkcolor" val="tx"/>
                    </a:ext>
                  </a:extLst>
                </a:hlinkClick>
              </a:rPr>
              <a:t>、</a:t>
            </a:r>
            <a:r>
              <a:rPr lang="zh-CN" altLang="en-US" sz="2200" dirty="0">
                <a:highlight>
                  <a:srgbClr val="FF0000"/>
                </a:highlight>
                <a:latin typeface="仿宋" panose="02010609060101010101" pitchFamily="49" charset="-122"/>
                <a:ea typeface="仿宋" panose="02010609060101010101" pitchFamily="49" charset="-122"/>
                <a:hlinkClick r:id="rId2">
                  <a:extLst>
                    <a:ext uri="{A12FA001-AC4F-418D-AE19-62706E023703}">
                      <ahyp:hlinkClr xmlns:ahyp="http://schemas.microsoft.com/office/drawing/2018/hyperlinkcolor" val="tx"/>
                    </a:ext>
                  </a:extLst>
                </a:hlinkClick>
              </a:rPr>
              <a:t>人人有脱贫门路</a:t>
            </a:r>
            <a:r>
              <a:rPr lang="zh-CN" altLang="en-US" sz="2200" dirty="0">
                <a:latin typeface="仿宋" panose="02010609060101010101" pitchFamily="49" charset="-122"/>
                <a:ea typeface="仿宋" panose="02010609060101010101" pitchFamily="49" charset="-122"/>
                <a:hlinkClick r:id="rId2">
                  <a:extLst>
                    <a:ext uri="{A12FA001-AC4F-418D-AE19-62706E023703}">
                      <ahyp:hlinkClr xmlns:ahyp="http://schemas.microsoft.com/office/drawing/2018/hyperlinkcolor" val="tx"/>
                    </a:ext>
                  </a:extLst>
                </a:hlinkClick>
              </a:rPr>
              <a:t>；要把</a:t>
            </a:r>
            <a:r>
              <a:rPr lang="zh-CN" altLang="en-US" sz="2200" dirty="0">
                <a:highlight>
                  <a:srgbClr val="FF0000"/>
                </a:highlight>
                <a:latin typeface="仿宋" panose="02010609060101010101" pitchFamily="49" charset="-122"/>
                <a:ea typeface="仿宋" panose="02010609060101010101" pitchFamily="49" charset="-122"/>
                <a:hlinkClick r:id="rId2">
                  <a:extLst>
                    <a:ext uri="{A12FA001-AC4F-418D-AE19-62706E023703}">
                      <ahyp:hlinkClr xmlns:ahyp="http://schemas.microsoft.com/office/drawing/2018/hyperlinkcolor" val="tx"/>
                    </a:ext>
                  </a:extLst>
                </a:hlinkClick>
              </a:rPr>
              <a:t>易地搬迁扶贫</a:t>
            </a:r>
            <a:r>
              <a:rPr lang="zh-CN" altLang="en-US" sz="2200" dirty="0">
                <a:latin typeface="仿宋" panose="02010609060101010101" pitchFamily="49" charset="-122"/>
                <a:ea typeface="仿宋" panose="02010609060101010101" pitchFamily="49" charset="-122"/>
                <a:hlinkClick r:id="rId2">
                  <a:extLst>
                    <a:ext uri="{A12FA001-AC4F-418D-AE19-62706E023703}">
                      <ahyp:hlinkClr xmlns:ahyp="http://schemas.microsoft.com/office/drawing/2018/hyperlinkcolor" val="tx"/>
                    </a:ext>
                  </a:extLst>
                </a:hlinkClick>
              </a:rPr>
              <a:t>作为重要补充，确保搬得出、稳得住、能致富；要把</a:t>
            </a:r>
            <a:r>
              <a:rPr lang="zh-CN" altLang="en-US" sz="2200" dirty="0">
                <a:highlight>
                  <a:srgbClr val="FF0000"/>
                </a:highlight>
                <a:latin typeface="仿宋" panose="02010609060101010101" pitchFamily="49" charset="-122"/>
                <a:ea typeface="仿宋" panose="02010609060101010101" pitchFamily="49" charset="-122"/>
                <a:hlinkClick r:id="rId2">
                  <a:extLst>
                    <a:ext uri="{A12FA001-AC4F-418D-AE19-62706E023703}">
                      <ahyp:hlinkClr xmlns:ahyp="http://schemas.microsoft.com/office/drawing/2018/hyperlinkcolor" val="tx"/>
                    </a:ext>
                  </a:extLst>
                </a:hlinkClick>
              </a:rPr>
              <a:t>生态补偿扶贫</a:t>
            </a:r>
            <a:r>
              <a:rPr lang="zh-CN" altLang="en-US" sz="2200" dirty="0">
                <a:latin typeface="仿宋" panose="02010609060101010101" pitchFamily="49" charset="-122"/>
                <a:ea typeface="仿宋" panose="02010609060101010101" pitchFamily="49" charset="-122"/>
                <a:hlinkClick r:id="rId2">
                  <a:extLst>
                    <a:ext uri="{A12FA001-AC4F-418D-AE19-62706E023703}">
                      <ahyp:hlinkClr xmlns:ahyp="http://schemas.microsoft.com/office/drawing/2018/hyperlinkcolor" val="tx"/>
                    </a:ext>
                  </a:extLst>
                </a:hlinkClick>
              </a:rPr>
              <a:t>作为双赢之策，让有劳动能力的贫困人口实现</a:t>
            </a:r>
            <a:r>
              <a:rPr lang="zh-CN" altLang="en-US" sz="2200" dirty="0">
                <a:highlight>
                  <a:srgbClr val="FF0000"/>
                </a:highlight>
                <a:latin typeface="仿宋" panose="02010609060101010101" pitchFamily="49" charset="-122"/>
                <a:ea typeface="仿宋" panose="02010609060101010101" pitchFamily="49" charset="-122"/>
                <a:hlinkClick r:id="rId2">
                  <a:extLst>
                    <a:ext uri="{A12FA001-AC4F-418D-AE19-62706E023703}">
                      <ahyp:hlinkClr xmlns:ahyp="http://schemas.microsoft.com/office/drawing/2018/hyperlinkcolor" val="tx"/>
                    </a:ext>
                  </a:extLst>
                </a:hlinkClick>
              </a:rPr>
              <a:t>生态就业</a:t>
            </a:r>
            <a:r>
              <a:rPr lang="zh-CN" altLang="en-US" sz="2200" dirty="0">
                <a:latin typeface="仿宋" panose="02010609060101010101" pitchFamily="49" charset="-122"/>
                <a:ea typeface="仿宋" panose="02010609060101010101" pitchFamily="49" charset="-122"/>
                <a:hlinkClick r:id="rId2">
                  <a:extLst>
                    <a:ext uri="{A12FA001-AC4F-418D-AE19-62706E023703}">
                      <ahyp:hlinkClr xmlns:ahyp="http://schemas.microsoft.com/office/drawing/2018/hyperlinkcolor" val="tx"/>
                    </a:ext>
                  </a:extLst>
                </a:hlinkClick>
              </a:rPr>
              <a:t>，既加强生态环境建设，又增加贫困人口就业收入；要把发展教育扶贫作为治本之计，确保</a:t>
            </a:r>
            <a:r>
              <a:rPr lang="zh-CN" altLang="en-US" sz="2200" dirty="0">
                <a:highlight>
                  <a:srgbClr val="FF0000"/>
                </a:highlight>
                <a:latin typeface="仿宋" panose="02010609060101010101" pitchFamily="49" charset="-122"/>
                <a:ea typeface="仿宋" panose="02010609060101010101" pitchFamily="49" charset="-122"/>
                <a:hlinkClick r:id="rId2">
                  <a:extLst>
                    <a:ext uri="{A12FA001-AC4F-418D-AE19-62706E023703}">
                      <ahyp:hlinkClr xmlns:ahyp="http://schemas.microsoft.com/office/drawing/2018/hyperlinkcolor" val="tx"/>
                    </a:ext>
                  </a:extLst>
                </a:hlinkClick>
              </a:rPr>
              <a:t>贫困人口子女都能接受良好的基础教育</a:t>
            </a:r>
            <a:r>
              <a:rPr lang="zh-CN" altLang="en-US" sz="2200" dirty="0">
                <a:latin typeface="仿宋" panose="02010609060101010101" pitchFamily="49" charset="-122"/>
                <a:ea typeface="仿宋" panose="02010609060101010101" pitchFamily="49" charset="-122"/>
                <a:hlinkClick r:id="rId2">
                  <a:extLst>
                    <a:ext uri="{A12FA001-AC4F-418D-AE19-62706E023703}">
                      <ahyp:hlinkClr xmlns:ahyp="http://schemas.microsoft.com/office/drawing/2018/hyperlinkcolor" val="tx"/>
                    </a:ext>
                  </a:extLst>
                </a:hlinkClick>
              </a:rPr>
              <a:t>，具备就业创业能力，切断</a:t>
            </a:r>
            <a:r>
              <a:rPr lang="zh-CN" altLang="en-US" sz="2200" dirty="0">
                <a:highlight>
                  <a:srgbClr val="800080"/>
                </a:highlight>
                <a:latin typeface="仿宋" panose="02010609060101010101" pitchFamily="49" charset="-122"/>
                <a:ea typeface="仿宋" panose="02010609060101010101" pitchFamily="49" charset="-122"/>
                <a:hlinkClick r:id="rId2">
                  <a:extLst>
                    <a:ext uri="{A12FA001-AC4F-418D-AE19-62706E023703}">
                      <ahyp:hlinkClr xmlns:ahyp="http://schemas.microsoft.com/office/drawing/2018/hyperlinkcolor" val="tx"/>
                    </a:ext>
                  </a:extLst>
                </a:hlinkClick>
              </a:rPr>
              <a:t>贫困代际</a:t>
            </a:r>
            <a:r>
              <a:rPr lang="zh-CN" altLang="en-US" sz="2200" dirty="0">
                <a:latin typeface="仿宋" panose="02010609060101010101" pitchFamily="49" charset="-122"/>
                <a:ea typeface="仿宋" panose="02010609060101010101" pitchFamily="49" charset="-122"/>
                <a:hlinkClick r:id="rId2">
                  <a:extLst>
                    <a:ext uri="{A12FA001-AC4F-418D-AE19-62706E023703}">
                      <ahyp:hlinkClr xmlns:ahyp="http://schemas.microsoft.com/office/drawing/2018/hyperlinkcolor" val="tx"/>
                    </a:ext>
                  </a:extLst>
                </a:hlinkClick>
              </a:rPr>
              <a:t>传递；要把</a:t>
            </a:r>
            <a:r>
              <a:rPr lang="zh-CN" altLang="en-US" sz="2200" dirty="0">
                <a:highlight>
                  <a:srgbClr val="FF0000"/>
                </a:highlight>
                <a:latin typeface="仿宋" panose="02010609060101010101" pitchFamily="49" charset="-122"/>
                <a:ea typeface="仿宋" panose="02010609060101010101" pitchFamily="49" charset="-122"/>
                <a:hlinkClick r:id="rId2">
                  <a:extLst>
                    <a:ext uri="{A12FA001-AC4F-418D-AE19-62706E023703}">
                      <ahyp:hlinkClr xmlns:ahyp="http://schemas.microsoft.com/office/drawing/2018/hyperlinkcolor" val="tx"/>
                    </a:ext>
                  </a:extLst>
                </a:hlinkClick>
              </a:rPr>
              <a:t>社会保障兜底扶贫</a:t>
            </a:r>
            <a:r>
              <a:rPr lang="zh-CN" altLang="en-US" sz="2200" dirty="0">
                <a:latin typeface="仿宋" panose="02010609060101010101" pitchFamily="49" charset="-122"/>
                <a:ea typeface="仿宋" panose="02010609060101010101" pitchFamily="49" charset="-122"/>
                <a:hlinkClick r:id="rId2">
                  <a:extLst>
                    <a:ext uri="{A12FA001-AC4F-418D-AE19-62706E023703}">
                      <ahyp:hlinkClr xmlns:ahyp="http://schemas.microsoft.com/office/drawing/2018/hyperlinkcolor" val="tx"/>
                    </a:ext>
                  </a:extLst>
                </a:hlinkClick>
              </a:rPr>
              <a:t>作为基本防线，加大重点人群救助力度，用社会保障兜住失去劳动能力人口的基本生活。</a:t>
            </a:r>
            <a:endParaRPr lang="zh-CN" altLang="en-US" sz="2200" dirty="0">
              <a:latin typeface="仿宋" panose="02010609060101010101" pitchFamily="49" charset="-122"/>
              <a:ea typeface="仿宋" panose="02010609060101010101" pitchFamily="49" charset="-122"/>
            </a:endParaRPr>
          </a:p>
          <a:p>
            <a:pPr marL="0" indent="0">
              <a:buNone/>
            </a:pPr>
            <a:r>
              <a:rPr lang="en-US" altLang="zh-CN" sz="2000" dirty="0"/>
              <a:t>    ——</a:t>
            </a:r>
            <a:r>
              <a:rPr lang="zh-CN" altLang="en-US" sz="2000" dirty="0"/>
              <a:t>二〇一七年春节前夕习近平总书记赴河北张家口看望慰问基层干部群众时的讲话（</a:t>
            </a:r>
            <a:r>
              <a:rPr lang="en-US" altLang="zh-CN" sz="2000" dirty="0"/>
              <a:t>2017</a:t>
            </a:r>
            <a:r>
              <a:rPr lang="zh-CN" altLang="en-US" sz="2000" dirty="0"/>
              <a:t>年</a:t>
            </a:r>
            <a:r>
              <a:rPr lang="en-US" altLang="zh-CN" sz="2000" dirty="0"/>
              <a:t>1</a:t>
            </a:r>
            <a:r>
              <a:rPr lang="zh-CN" altLang="en-US" sz="2000" dirty="0"/>
              <a:t>月</a:t>
            </a:r>
            <a:r>
              <a:rPr lang="en-US" altLang="zh-CN" sz="2000" dirty="0"/>
              <a:t>24</a:t>
            </a:r>
            <a:r>
              <a:rPr lang="zh-CN" altLang="en-US" sz="2000" dirty="0"/>
              <a:t>日），</a:t>
            </a:r>
            <a:r>
              <a:rPr lang="en-US" altLang="zh-CN" sz="2000" dirty="0"/>
              <a:t>《</a:t>
            </a:r>
            <a:r>
              <a:rPr lang="zh-CN" altLang="en-US" sz="2000" dirty="0"/>
              <a:t>人民日报</a:t>
            </a:r>
            <a:r>
              <a:rPr lang="en-US" altLang="zh-CN" sz="2000" dirty="0"/>
              <a:t>》2017</a:t>
            </a:r>
            <a:r>
              <a:rPr lang="zh-CN" altLang="en-US" sz="2000" dirty="0"/>
              <a:t>年</a:t>
            </a:r>
            <a:r>
              <a:rPr lang="en-US" altLang="zh-CN" sz="2000" dirty="0"/>
              <a:t>1</a:t>
            </a:r>
            <a:r>
              <a:rPr lang="zh-CN" altLang="en-US" sz="2000" dirty="0"/>
              <a:t>月</a:t>
            </a:r>
            <a:r>
              <a:rPr lang="en-US" altLang="zh-CN" sz="2000" dirty="0"/>
              <a:t>25</a:t>
            </a:r>
            <a:r>
              <a:rPr lang="zh-CN" altLang="en-US" sz="2000" dirty="0"/>
              <a:t>日</a:t>
            </a:r>
          </a:p>
        </p:txBody>
      </p:sp>
    </p:spTree>
    <p:extLst>
      <p:ext uri="{BB962C8B-B14F-4D97-AF65-F5344CB8AC3E}">
        <p14:creationId xmlns:p14="http://schemas.microsoft.com/office/powerpoint/2010/main" val="229757466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9175F-7850-405A-8918-831B6E8570F0}"/>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1B5D598D-EF4B-4424-8E92-CD2EC920B75E}"/>
              </a:ext>
            </a:extLst>
          </p:cNvPr>
          <p:cNvSpPr>
            <a:spLocks noGrp="1"/>
          </p:cNvSpPr>
          <p:nvPr>
            <p:ph idx="1"/>
          </p:nvPr>
        </p:nvSpPr>
        <p:spPr>
          <a:xfrm>
            <a:off x="484710" y="452719"/>
            <a:ext cx="7564192" cy="5795688"/>
          </a:xfrm>
        </p:spPr>
        <p:txBody>
          <a:bodyPr>
            <a:normAutofit/>
          </a:bodyPr>
          <a:lstStyle/>
          <a:p>
            <a:endParaRPr lang="en-US" altLang="zh-CN" dirty="0"/>
          </a:p>
          <a:p>
            <a:r>
              <a:rPr lang="en-US" altLang="zh-CN" sz="2200" dirty="0"/>
              <a:t>2019</a:t>
            </a:r>
            <a:r>
              <a:rPr lang="zh-CN" altLang="en-US" sz="2200" dirty="0"/>
              <a:t>年</a:t>
            </a:r>
            <a:r>
              <a:rPr lang="en-US" altLang="zh-CN" sz="2200" dirty="0"/>
              <a:t>3</a:t>
            </a:r>
            <a:r>
              <a:rPr lang="zh-CN" altLang="en-US" sz="2200" dirty="0"/>
              <a:t>月</a:t>
            </a:r>
            <a:r>
              <a:rPr lang="en-US" altLang="zh-CN" sz="2200" dirty="0"/>
              <a:t>7</a:t>
            </a:r>
            <a:r>
              <a:rPr lang="zh-CN" altLang="en-US" sz="2200" dirty="0"/>
              <a:t>日，习近平在参加十三届全国人大二次会议甘肃代表团审议时强调，“今后两年脱贫攻坚任务任然艰巨繁重，剩下的都是贫中之贫、困中之困，都是难啃的硬骨头，脱贫攻坚越到紧要关头，越要坚定必胜的信心，越要有一鼓作气的决心，尽锐出战、迎难而上，真抓实干、精准施策，确保脱贫攻坚任务如期完成。”</a:t>
            </a:r>
          </a:p>
          <a:p>
            <a:pPr marL="0" indent="0">
              <a:buNone/>
            </a:pPr>
            <a:endParaRPr lang="en-US" altLang="zh-CN" sz="2200" dirty="0"/>
          </a:p>
          <a:p>
            <a:r>
              <a:rPr lang="en-US" altLang="zh-CN" sz="2200" dirty="0"/>
              <a:t>2019</a:t>
            </a:r>
            <a:r>
              <a:rPr lang="zh-CN" altLang="en-US" sz="2200" dirty="0"/>
              <a:t>年</a:t>
            </a:r>
            <a:r>
              <a:rPr lang="en-US" altLang="zh-CN" sz="2200" dirty="0"/>
              <a:t>4</a:t>
            </a:r>
            <a:r>
              <a:rPr lang="zh-CN" altLang="en-US" sz="2200" dirty="0"/>
              <a:t>月，习近平在重庆考察，并解决“两不愁三保障”突出问题座谈会时强调，“脱贫既要看数量，更要看质量，要严把贫困推出关，严格执行推出的标准和程序，确保脱真贫、真脱贫，要把防止返贫摆在重要位置。适时组织对脱贫人口开展‘回头看’。”</a:t>
            </a:r>
            <a:endParaRPr lang="en-US" altLang="zh-CN" sz="2200" dirty="0"/>
          </a:p>
        </p:txBody>
      </p:sp>
    </p:spTree>
    <p:extLst>
      <p:ext uri="{BB962C8B-B14F-4D97-AF65-F5344CB8AC3E}">
        <p14:creationId xmlns:p14="http://schemas.microsoft.com/office/powerpoint/2010/main" val="184852211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E6CE94-9B2B-4478-91D1-C4962ACCA116}"/>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FDB7D715-3329-4641-8D7A-2BCF3624051D}"/>
              </a:ext>
            </a:extLst>
          </p:cNvPr>
          <p:cNvSpPr>
            <a:spLocks noGrp="1"/>
          </p:cNvSpPr>
          <p:nvPr>
            <p:ph idx="1"/>
          </p:nvPr>
        </p:nvSpPr>
        <p:spPr>
          <a:xfrm>
            <a:off x="484710" y="836713"/>
            <a:ext cx="7564192" cy="5411694"/>
          </a:xfrm>
        </p:spPr>
        <p:txBody>
          <a:bodyPr>
            <a:normAutofit/>
          </a:bodyPr>
          <a:lstStyle/>
          <a:p>
            <a:r>
              <a:rPr lang="en-US" altLang="zh-CN" sz="2200" dirty="0"/>
              <a:t>2019</a:t>
            </a:r>
            <a:r>
              <a:rPr lang="zh-CN" altLang="en-US" sz="2200" dirty="0"/>
              <a:t>年</a:t>
            </a:r>
            <a:r>
              <a:rPr lang="en-US" altLang="zh-CN" sz="2200" dirty="0"/>
              <a:t>7</a:t>
            </a:r>
            <a:r>
              <a:rPr lang="zh-CN" altLang="en-US" sz="2200" dirty="0"/>
              <a:t>月，习近平在内蒙古考察，指导并开展“不忘初心，牢记使命”主题教育时强调，“要切实保障和改善民生，着力解决教育、就业、社保、医疗、住房等各方面存在的突出问题，紧迫问题，坚决打赢三大攻坚战，脱贫攻坚重心向深度贫困地区聚焦，重点解决‘三保障’所面临的难题，确保如期建成小康社会。”</a:t>
            </a:r>
            <a:endParaRPr lang="en-US" altLang="zh-CN" sz="2200" dirty="0"/>
          </a:p>
          <a:p>
            <a:pPr marL="0" indent="0">
              <a:buNone/>
            </a:pPr>
            <a:endParaRPr lang="en-US" altLang="zh-CN" sz="2200" dirty="0"/>
          </a:p>
          <a:p>
            <a:r>
              <a:rPr lang="en-US" altLang="zh-CN" sz="2200" dirty="0"/>
              <a:t>2019</a:t>
            </a:r>
            <a:r>
              <a:rPr lang="zh-CN" altLang="en-US" sz="2200" dirty="0"/>
              <a:t>年</a:t>
            </a:r>
            <a:r>
              <a:rPr lang="en-US" altLang="zh-CN" sz="2200" dirty="0"/>
              <a:t>8</a:t>
            </a:r>
            <a:r>
              <a:rPr lang="zh-CN" altLang="en-US" sz="2200" dirty="0"/>
              <a:t>月，习近平在甘肃考察时强调：“要深化脱贫攻坚，坚持靶心不偏、焦点不散、标准不变，在普遍实现‘两不愁’的基础上，重点保障‘三保障’方面的突出问题，把脱贫攻坚重心向深度贫困地区聚焦。以‘两州一县’和</a:t>
            </a:r>
            <a:r>
              <a:rPr lang="en-US" altLang="zh-CN" sz="2200" dirty="0"/>
              <a:t>18</a:t>
            </a:r>
            <a:r>
              <a:rPr lang="zh-CN" altLang="en-US" sz="2200" dirty="0"/>
              <a:t>个省定深度贫苦县为重点，逐村逐户，逐人逐项去解决问题，坚决功课最后的贫困堡垒。”</a:t>
            </a:r>
          </a:p>
          <a:p>
            <a:endParaRPr lang="zh-CN" altLang="en-US" dirty="0"/>
          </a:p>
        </p:txBody>
      </p:sp>
    </p:spTree>
    <p:extLst>
      <p:ext uri="{BB962C8B-B14F-4D97-AF65-F5344CB8AC3E}">
        <p14:creationId xmlns:p14="http://schemas.microsoft.com/office/powerpoint/2010/main" val="54502011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82001F-811C-4820-B7CF-F507FE2EF138}"/>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E91D2747-630F-49EC-A4B9-ECB35E649DA7}"/>
              </a:ext>
            </a:extLst>
          </p:cNvPr>
          <p:cNvSpPr>
            <a:spLocks noGrp="1"/>
          </p:cNvSpPr>
          <p:nvPr>
            <p:ph idx="1"/>
          </p:nvPr>
        </p:nvSpPr>
        <p:spPr>
          <a:xfrm>
            <a:off x="484710" y="1124743"/>
            <a:ext cx="7564192" cy="5123663"/>
          </a:xfrm>
        </p:spPr>
        <p:txBody>
          <a:bodyPr>
            <a:normAutofit/>
          </a:bodyPr>
          <a:lstStyle/>
          <a:p>
            <a:r>
              <a:rPr lang="en-US" altLang="zh-CN" sz="2200" dirty="0"/>
              <a:t>2019</a:t>
            </a:r>
            <a:r>
              <a:rPr lang="zh-CN" altLang="en-US" sz="2200" dirty="0"/>
              <a:t>年</a:t>
            </a:r>
            <a:r>
              <a:rPr lang="en-US" altLang="zh-CN" sz="2200" dirty="0"/>
              <a:t>9</a:t>
            </a:r>
            <a:r>
              <a:rPr lang="zh-CN" altLang="en-US" sz="2200" dirty="0"/>
              <a:t>月，习近平在河南考察时强调：“脱贫攻坚既要扶智也要扶志，既要输血更要造血，建立造血机制，增强致富内生动力，防止返贫。要发扬自力更生，自强不息的精神，不仅要脱贫，而且要致富。继续在致富路上奔跑，走向更加富裕的美好生活。”</a:t>
            </a:r>
            <a:endParaRPr lang="en-US" altLang="zh-CN" sz="2200" dirty="0"/>
          </a:p>
          <a:p>
            <a:pPr marL="0" indent="0">
              <a:buNone/>
            </a:pPr>
            <a:endParaRPr lang="en-US" altLang="zh-CN" sz="2200" dirty="0"/>
          </a:p>
          <a:p>
            <a:r>
              <a:rPr lang="en-US" altLang="zh-CN" sz="2200" dirty="0"/>
              <a:t>2019</a:t>
            </a:r>
            <a:r>
              <a:rPr lang="zh-CN" altLang="en-US" sz="2200" dirty="0"/>
              <a:t>年</a:t>
            </a:r>
            <a:r>
              <a:rPr lang="en-US" altLang="zh-CN" sz="2200" dirty="0"/>
              <a:t>10</a:t>
            </a:r>
            <a:r>
              <a:rPr lang="zh-CN" altLang="en-US" sz="2200" dirty="0"/>
              <a:t>月，习近平对脱贫攻坚工作作出重要指示：“当前脱贫攻坚已经到了决战决胜，全面收官的关键阶段，各地区各部门务必咬定目标，一鼓作气，坚决攻克深度贫困堡垒。着力补齐贫困人口义务教育、基本医疗、住房和饮水安全短板，确保农村贫困人口全部脱贫，同全国人民一道迈入小康社会，要采取有效措施，巩固拓展脱贫攻坚成果。确保高质量打赢脱贫攻坚战。”</a:t>
            </a:r>
            <a:endParaRPr lang="en-US" altLang="zh-CN" sz="2200" dirty="0"/>
          </a:p>
        </p:txBody>
      </p:sp>
    </p:spTree>
    <p:extLst>
      <p:ext uri="{BB962C8B-B14F-4D97-AF65-F5344CB8AC3E}">
        <p14:creationId xmlns:p14="http://schemas.microsoft.com/office/powerpoint/2010/main" val="311894211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7521CD-7D51-4563-98BB-407C89C2D72A}"/>
              </a:ext>
            </a:extLst>
          </p:cNvPr>
          <p:cNvSpPr>
            <a:spLocks noGrp="1"/>
          </p:cNvSpPr>
          <p:nvPr>
            <p:ph type="title"/>
          </p:nvPr>
        </p:nvSpPr>
        <p:spPr/>
        <p:txBody>
          <a:bodyPr/>
          <a:lstStyle/>
          <a:p>
            <a:r>
              <a:rPr lang="zh-CN" altLang="en-US" sz="3600" dirty="0"/>
              <a:t>习近平青年时期的脱贫攻坚战</a:t>
            </a:r>
          </a:p>
        </p:txBody>
      </p:sp>
      <p:graphicFrame>
        <p:nvGraphicFramePr>
          <p:cNvPr id="4" name="内容占位符 3">
            <a:extLst>
              <a:ext uri="{FF2B5EF4-FFF2-40B4-BE49-F238E27FC236}">
                <a16:creationId xmlns:a16="http://schemas.microsoft.com/office/drawing/2014/main" id="{16C4F1E2-66F4-4294-9E4E-C2B3864F2262}"/>
              </a:ext>
            </a:extLst>
          </p:cNvPr>
          <p:cNvGraphicFramePr>
            <a:graphicFrameLocks noGrp="1"/>
          </p:cNvGraphicFramePr>
          <p:nvPr>
            <p:ph idx="1"/>
          </p:nvPr>
        </p:nvGraphicFramePr>
        <p:xfrm>
          <a:off x="484188" y="1708150"/>
          <a:ext cx="7564437" cy="45402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4058023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AE543B-D276-489C-945C-8B0EF6D999BB}"/>
              </a:ext>
            </a:extLst>
          </p:cNvPr>
          <p:cNvSpPr>
            <a:spLocks noGrp="1"/>
          </p:cNvSpPr>
          <p:nvPr>
            <p:ph type="title"/>
          </p:nvPr>
        </p:nvSpPr>
        <p:spPr/>
        <p:txBody>
          <a:bodyPr/>
          <a:lstStyle/>
          <a:p>
            <a:endParaRPr lang="zh-CN" altLang="en-US"/>
          </a:p>
        </p:txBody>
      </p:sp>
      <p:pic>
        <p:nvPicPr>
          <p:cNvPr id="5" name="内容占位符 4" descr="图片包含 户外, 天空&#10;&#10;描述已自动生成">
            <a:extLst>
              <a:ext uri="{FF2B5EF4-FFF2-40B4-BE49-F238E27FC236}">
                <a16:creationId xmlns:a16="http://schemas.microsoft.com/office/drawing/2014/main" id="{EC79618C-22FC-4C82-B696-713697FCE8A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 y="2936292"/>
            <a:ext cx="5150765" cy="3921708"/>
          </a:xfrm>
        </p:spPr>
      </p:pic>
      <p:pic>
        <p:nvPicPr>
          <p:cNvPr id="1026" name="Picture 2">
            <a:extLst>
              <a:ext uri="{FF2B5EF4-FFF2-40B4-BE49-F238E27FC236}">
                <a16:creationId xmlns:a16="http://schemas.microsoft.com/office/drawing/2014/main" id="{E3395452-B299-4892-9303-D0BA8145415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942" y="0"/>
            <a:ext cx="5004048" cy="2914767"/>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a:extLst>
              <a:ext uri="{FF2B5EF4-FFF2-40B4-BE49-F238E27FC236}">
                <a16:creationId xmlns:a16="http://schemas.microsoft.com/office/drawing/2014/main" id="{C6D757C7-1A16-4AE5-8DCE-638D88444CF6}"/>
              </a:ext>
            </a:extLst>
          </p:cNvPr>
          <p:cNvSpPr txBox="1"/>
          <p:nvPr/>
        </p:nvSpPr>
        <p:spPr>
          <a:xfrm>
            <a:off x="5364088" y="116632"/>
            <a:ext cx="923330" cy="6741368"/>
          </a:xfrm>
          <a:prstGeom prst="rect">
            <a:avLst/>
          </a:prstGeom>
          <a:noFill/>
        </p:spPr>
        <p:txBody>
          <a:bodyPr vert="eaVert" wrap="square" rtlCol="0">
            <a:spAutoFit/>
          </a:bodyPr>
          <a:lstStyle/>
          <a:p>
            <a:r>
              <a:rPr lang="zh-CN" altLang="en-US" sz="2400" dirty="0">
                <a:latin typeface="华文隶书" panose="02010800040101010101" pitchFamily="2" charset="-122"/>
                <a:ea typeface="华文隶书" panose="02010800040101010101" pitchFamily="2" charset="-122"/>
              </a:rPr>
              <a:t>“陕北土地贫瘠，广种薄收，村里最远的地，远在十里路外。（习远平）”</a:t>
            </a:r>
          </a:p>
        </p:txBody>
      </p:sp>
      <p:sp>
        <p:nvSpPr>
          <p:cNvPr id="14" name="文本框 13">
            <a:extLst>
              <a:ext uri="{FF2B5EF4-FFF2-40B4-BE49-F238E27FC236}">
                <a16:creationId xmlns:a16="http://schemas.microsoft.com/office/drawing/2014/main" id="{31B80E17-063A-4D40-9E04-654D78CCD76D}"/>
              </a:ext>
            </a:extLst>
          </p:cNvPr>
          <p:cNvSpPr txBox="1"/>
          <p:nvPr/>
        </p:nvSpPr>
        <p:spPr>
          <a:xfrm>
            <a:off x="7125572" y="192832"/>
            <a:ext cx="923330" cy="6741368"/>
          </a:xfrm>
          <a:prstGeom prst="rect">
            <a:avLst/>
          </a:prstGeom>
          <a:noFill/>
        </p:spPr>
        <p:txBody>
          <a:bodyPr vert="eaVert" wrap="square" rtlCol="0">
            <a:spAutoFit/>
          </a:bodyPr>
          <a:lstStyle/>
          <a:p>
            <a:r>
              <a:rPr lang="zh-CN" altLang="en-US" sz="2400">
                <a:latin typeface="华文隶书" panose="02010800040101010101" pitchFamily="2" charset="-122"/>
                <a:ea typeface="华文隶书" panose="02010800040101010101" pitchFamily="2" charset="-122"/>
              </a:rPr>
              <a:t>从延安到延川，坐大半天汽车；从延川到文安驿公社，再到梁家河大队，几十公里，徒步</a:t>
            </a:r>
            <a:endParaRPr lang="zh-CN" altLang="en-US" sz="2400" dirty="0">
              <a:latin typeface="华文隶书" panose="02010800040101010101" pitchFamily="2" charset="-122"/>
              <a:ea typeface="华文隶书" panose="02010800040101010101" pitchFamily="2" charset="-122"/>
            </a:endParaRPr>
          </a:p>
        </p:txBody>
      </p:sp>
      <p:sp>
        <p:nvSpPr>
          <p:cNvPr id="8" name="文本框 7">
            <a:extLst>
              <a:ext uri="{FF2B5EF4-FFF2-40B4-BE49-F238E27FC236}">
                <a16:creationId xmlns:a16="http://schemas.microsoft.com/office/drawing/2014/main" id="{F6CCE8AB-3B96-46B4-89A2-1A80325943DE}"/>
              </a:ext>
            </a:extLst>
          </p:cNvPr>
          <p:cNvSpPr txBox="1"/>
          <p:nvPr/>
        </p:nvSpPr>
        <p:spPr>
          <a:xfrm>
            <a:off x="8236277" y="2348880"/>
            <a:ext cx="800219" cy="1512168"/>
          </a:xfrm>
          <a:prstGeom prst="rect">
            <a:avLst/>
          </a:prstGeom>
          <a:solidFill>
            <a:schemeClr val="accent1">
              <a:lumMod val="60000"/>
              <a:lumOff val="40000"/>
            </a:schemeClr>
          </a:solidFill>
        </p:spPr>
        <p:txBody>
          <a:bodyPr vert="eaVert" wrap="square" rtlCol="0">
            <a:spAutoFit/>
          </a:bodyPr>
          <a:lstStyle/>
          <a:p>
            <a:r>
              <a:rPr lang="zh-CN" altLang="en-US" sz="4000" dirty="0"/>
              <a:t>识  贫</a:t>
            </a:r>
          </a:p>
        </p:txBody>
      </p:sp>
    </p:spTree>
    <p:extLst>
      <p:ext uri="{BB962C8B-B14F-4D97-AF65-F5344CB8AC3E}">
        <p14:creationId xmlns:p14="http://schemas.microsoft.com/office/powerpoint/2010/main" val="33537833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AB0F27-ADD6-4254-9EF9-F99A97E2593F}"/>
              </a:ext>
            </a:extLst>
          </p:cNvPr>
          <p:cNvSpPr>
            <a:spLocks noGrp="1"/>
          </p:cNvSpPr>
          <p:nvPr>
            <p:ph type="title"/>
          </p:nvPr>
        </p:nvSpPr>
        <p:spPr/>
        <p:txBody>
          <a:bodyPr/>
          <a:lstStyle/>
          <a:p>
            <a:r>
              <a:rPr lang="zh-CN" altLang="en-US" dirty="0"/>
              <a:t>扶贫</a:t>
            </a:r>
          </a:p>
        </p:txBody>
      </p:sp>
      <p:graphicFrame>
        <p:nvGraphicFramePr>
          <p:cNvPr id="7" name="图示 6">
            <a:extLst>
              <a:ext uri="{FF2B5EF4-FFF2-40B4-BE49-F238E27FC236}">
                <a16:creationId xmlns:a16="http://schemas.microsoft.com/office/drawing/2014/main" id="{29F434F9-0740-4EA6-AAF5-1AA09184DFAD}"/>
              </a:ext>
            </a:extLst>
          </p:cNvPr>
          <p:cNvGraphicFramePr/>
          <p:nvPr/>
        </p:nvGraphicFramePr>
        <p:xfrm>
          <a:off x="5436096" y="1052736"/>
          <a:ext cx="3384376" cy="354359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6" name="图示 5">
            <a:extLst>
              <a:ext uri="{FF2B5EF4-FFF2-40B4-BE49-F238E27FC236}">
                <a16:creationId xmlns:a16="http://schemas.microsoft.com/office/drawing/2014/main" id="{2A76817E-89CE-48DF-BFC4-811F5EA7AC4C}"/>
              </a:ext>
            </a:extLst>
          </p:cNvPr>
          <p:cNvGraphicFramePr/>
          <p:nvPr/>
        </p:nvGraphicFramePr>
        <p:xfrm>
          <a:off x="354291" y="2341282"/>
          <a:ext cx="6096000" cy="40640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416734777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4D10A8-C15B-40A2-8157-D98E9AAC5CEF}"/>
              </a:ext>
            </a:extLst>
          </p:cNvPr>
          <p:cNvSpPr>
            <a:spLocks noGrp="1"/>
          </p:cNvSpPr>
          <p:nvPr>
            <p:ph type="title"/>
          </p:nvPr>
        </p:nvSpPr>
        <p:spPr/>
        <p:txBody>
          <a:bodyPr/>
          <a:lstStyle/>
          <a:p>
            <a:r>
              <a:rPr lang="zh-CN" altLang="en-US" sz="3600" dirty="0"/>
              <a:t>解决生活问题：修沼气池</a:t>
            </a:r>
          </a:p>
        </p:txBody>
      </p:sp>
      <p:sp>
        <p:nvSpPr>
          <p:cNvPr id="3" name="内容占位符 2">
            <a:extLst>
              <a:ext uri="{FF2B5EF4-FFF2-40B4-BE49-F238E27FC236}">
                <a16:creationId xmlns:a16="http://schemas.microsoft.com/office/drawing/2014/main" id="{C258A2EC-CB31-4FC9-816D-4BA717BE028C}"/>
              </a:ext>
            </a:extLst>
          </p:cNvPr>
          <p:cNvSpPr>
            <a:spLocks noGrp="1"/>
          </p:cNvSpPr>
          <p:nvPr>
            <p:ph idx="1"/>
          </p:nvPr>
        </p:nvSpPr>
        <p:spPr>
          <a:xfrm>
            <a:off x="506008" y="1302504"/>
            <a:ext cx="7564192" cy="4541023"/>
          </a:xfrm>
        </p:spPr>
        <p:txBody>
          <a:bodyPr/>
          <a:lstStyle/>
          <a:p>
            <a:r>
              <a:rPr lang="zh-CN" altLang="en-US" dirty="0"/>
              <a:t>他在</a:t>
            </a:r>
            <a:r>
              <a:rPr lang="en-US" altLang="zh-CN" dirty="0"/>
              <a:t>《</a:t>
            </a:r>
            <a:r>
              <a:rPr lang="zh-CN" altLang="en-US" dirty="0"/>
              <a:t>人民日报</a:t>
            </a:r>
            <a:r>
              <a:rPr lang="en-US" altLang="zh-CN" dirty="0"/>
              <a:t>》</a:t>
            </a:r>
            <a:r>
              <a:rPr lang="zh-CN" altLang="en-US" dirty="0"/>
              <a:t>（</a:t>
            </a:r>
            <a:r>
              <a:rPr lang="en-US" altLang="zh-CN" dirty="0"/>
              <a:t>1974.1.8</a:t>
            </a:r>
            <a:r>
              <a:rPr lang="zh-CN" altLang="en-US" dirty="0"/>
              <a:t>）上看到四川搞沼气，向县里提出去取经，回村修建陕北第一口沼气池，带领村民建成全省第一个沼气化村，解决农民做饭、照明困难。</a:t>
            </a:r>
          </a:p>
        </p:txBody>
      </p:sp>
      <p:pic>
        <p:nvPicPr>
          <p:cNvPr id="5" name="图片 4" descr="图片包含 地面, 建筑物&#10;&#10;描述已自动生成">
            <a:extLst>
              <a:ext uri="{FF2B5EF4-FFF2-40B4-BE49-F238E27FC236}">
                <a16:creationId xmlns:a16="http://schemas.microsoft.com/office/drawing/2014/main" id="{90F60757-4367-4CE7-89CC-6B1BBB665A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35696" y="2808736"/>
            <a:ext cx="5115064" cy="3861048"/>
          </a:xfrm>
          <a:prstGeom prst="rect">
            <a:avLst/>
          </a:prstGeom>
        </p:spPr>
      </p:pic>
    </p:spTree>
    <p:extLst>
      <p:ext uri="{BB962C8B-B14F-4D97-AF65-F5344CB8AC3E}">
        <p14:creationId xmlns:p14="http://schemas.microsoft.com/office/powerpoint/2010/main" val="122120058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1CAB26-4DB1-4999-BC5E-DE8D26688A49}"/>
              </a:ext>
            </a:extLst>
          </p:cNvPr>
          <p:cNvSpPr>
            <a:spLocks noGrp="1"/>
          </p:cNvSpPr>
          <p:nvPr>
            <p:ph type="title"/>
          </p:nvPr>
        </p:nvSpPr>
        <p:spPr>
          <a:xfrm>
            <a:off x="488001" y="629266"/>
            <a:ext cx="2497746" cy="1641986"/>
          </a:xfrm>
        </p:spPr>
        <p:txBody>
          <a:bodyPr>
            <a:normAutofit/>
          </a:bodyPr>
          <a:lstStyle/>
          <a:p>
            <a:endParaRPr lang="zh-CN" altLang="en-US"/>
          </a:p>
        </p:txBody>
      </p:sp>
      <p:pic>
        <p:nvPicPr>
          <p:cNvPr id="25" name="内容占位符 4" descr="图片包含 文字, 报纸&#10;&#10;描述已自动生成">
            <a:extLst>
              <a:ext uri="{FF2B5EF4-FFF2-40B4-BE49-F238E27FC236}">
                <a16:creationId xmlns:a16="http://schemas.microsoft.com/office/drawing/2014/main" id="{0B20C8DE-EBF1-4D38-82FD-67B5FCBCAC04}"/>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2885" r="-2" b="1563"/>
          <a:stretch/>
        </p:blipFill>
        <p:spPr>
          <a:xfrm>
            <a:off x="3476010" y="10"/>
            <a:ext cx="5670097" cy="6857990"/>
          </a:xfrm>
          <a:prstGeom prst="rect">
            <a:avLst/>
          </a:prstGeom>
        </p:spPr>
      </p:pic>
      <p:sp>
        <p:nvSpPr>
          <p:cNvPr id="6" name="内容占位符 5">
            <a:extLst>
              <a:ext uri="{FF2B5EF4-FFF2-40B4-BE49-F238E27FC236}">
                <a16:creationId xmlns:a16="http://schemas.microsoft.com/office/drawing/2014/main" id="{B74BFB2C-5BB3-4276-A58C-5D80AAD94226}"/>
              </a:ext>
            </a:extLst>
          </p:cNvPr>
          <p:cNvSpPr>
            <a:spLocks noGrp="1"/>
          </p:cNvSpPr>
          <p:nvPr>
            <p:ph idx="1"/>
          </p:nvPr>
        </p:nvSpPr>
        <p:spPr>
          <a:xfrm>
            <a:off x="488001" y="2438400"/>
            <a:ext cx="2497746" cy="3809999"/>
          </a:xfrm>
        </p:spPr>
        <p:txBody>
          <a:bodyPr>
            <a:normAutofit/>
          </a:bodyPr>
          <a:lstStyle/>
          <a:p>
            <a:r>
              <a:rPr lang="zh-CN" altLang="en-US" dirty="0"/>
              <a:t>延川县组织几个支部书记去学修沼气。</a:t>
            </a:r>
            <a:endParaRPr lang="en-US" altLang="zh-CN" dirty="0"/>
          </a:p>
          <a:p>
            <a:r>
              <a:rPr lang="zh-CN" altLang="en-US" dirty="0"/>
              <a:t>别人带去泥瓦匠，习近平请回技术员。</a:t>
            </a:r>
          </a:p>
        </p:txBody>
      </p:sp>
    </p:spTree>
    <p:extLst>
      <p:ext uri="{BB962C8B-B14F-4D97-AF65-F5344CB8AC3E}">
        <p14:creationId xmlns:p14="http://schemas.microsoft.com/office/powerpoint/2010/main" val="1963136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ppt_x"/>
                                          </p:val>
                                        </p:tav>
                                        <p:tav tm="100000">
                                          <p:val>
                                            <p:strVal val="#ppt_x"/>
                                          </p:val>
                                        </p:tav>
                                      </p:tavLst>
                                    </p:anim>
                                    <p:anim calcmode="lin" valueType="num">
                                      <p:cBhvr additive="base">
                                        <p:cTn id="8"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50E5C4-5B79-C141-8471-E863960F7308}"/>
              </a:ext>
            </a:extLst>
          </p:cNvPr>
          <p:cNvSpPr>
            <a:spLocks noGrp="1"/>
          </p:cNvSpPr>
          <p:nvPr>
            <p:ph type="title"/>
          </p:nvPr>
        </p:nvSpPr>
        <p:spPr/>
        <p:txBody>
          <a:bodyPr/>
          <a:lstStyle/>
          <a:p>
            <a:r>
              <a:rPr kumimoji="1" lang="zh-CN" altLang="en-US" sz="3600" dirty="0"/>
              <a:t>引言：什么是社会</a:t>
            </a:r>
          </a:p>
        </p:txBody>
      </p:sp>
      <p:sp>
        <p:nvSpPr>
          <p:cNvPr id="3" name="内容占位符 2">
            <a:extLst>
              <a:ext uri="{FF2B5EF4-FFF2-40B4-BE49-F238E27FC236}">
                <a16:creationId xmlns:a16="http://schemas.microsoft.com/office/drawing/2014/main" id="{72AFEF17-9801-1D4D-BD95-5D82C444E8D9}"/>
              </a:ext>
            </a:extLst>
          </p:cNvPr>
          <p:cNvSpPr>
            <a:spLocks noGrp="1"/>
          </p:cNvSpPr>
          <p:nvPr>
            <p:ph idx="1"/>
          </p:nvPr>
        </p:nvSpPr>
        <p:spPr>
          <a:xfrm>
            <a:off x="827700" y="1628801"/>
            <a:ext cx="6912652" cy="4619606"/>
          </a:xfrm>
        </p:spPr>
        <p:txBody>
          <a:bodyPr>
            <a:normAutofit lnSpcReduction="10000"/>
          </a:bodyPr>
          <a:lstStyle/>
          <a:p>
            <a:pPr>
              <a:lnSpc>
                <a:spcPct val="150000"/>
              </a:lnSpc>
            </a:pPr>
            <a:r>
              <a:rPr kumimoji="1" lang="en-US" altLang="zh-CN" sz="2200" dirty="0"/>
              <a:t>《</a:t>
            </a:r>
            <a:r>
              <a:rPr kumimoji="1" lang="zh-CN" altLang="en-US" sz="2200" dirty="0"/>
              <a:t>词典</a:t>
            </a:r>
            <a:r>
              <a:rPr kumimoji="1" lang="en-US" altLang="zh-CN" sz="2200" dirty="0"/>
              <a:t>》</a:t>
            </a:r>
            <a:r>
              <a:rPr kumimoji="1" lang="zh-CN" altLang="en-US" sz="2200" dirty="0"/>
              <a:t>：由一定经济基础和上层建筑构成的整体；泛指由于共同物质条件而相互联系起来的人群。</a:t>
            </a:r>
            <a:endParaRPr kumimoji="1" lang="en-US" altLang="zh-CN" sz="2200" dirty="0"/>
          </a:p>
          <a:p>
            <a:pPr>
              <a:lnSpc>
                <a:spcPct val="150000"/>
              </a:lnSpc>
            </a:pPr>
            <a:r>
              <a:rPr kumimoji="1" lang="en-US" altLang="zh-CN" sz="2200" dirty="0"/>
              <a:t>《</a:t>
            </a:r>
            <a:r>
              <a:rPr kumimoji="1" lang="zh-CN" altLang="en-US" sz="2200" dirty="0"/>
              <a:t>辞海</a:t>
            </a:r>
            <a:r>
              <a:rPr kumimoji="1" lang="en-US" altLang="zh-CN" sz="2200" dirty="0"/>
              <a:t>》</a:t>
            </a:r>
            <a:r>
              <a:rPr kumimoji="1" lang="zh-CN" altLang="en-US" sz="2200" dirty="0"/>
              <a:t>：以一定的物质生产活动为基础而相互联系的人类生活共同体。</a:t>
            </a:r>
            <a:endParaRPr kumimoji="1" lang="en-US" altLang="zh-CN" sz="2200" dirty="0"/>
          </a:p>
          <a:p>
            <a:pPr>
              <a:lnSpc>
                <a:spcPct val="150000"/>
              </a:lnSpc>
            </a:pPr>
            <a:r>
              <a:rPr kumimoji="1" lang="en-US" altLang="zh-CN" sz="2200" dirty="0"/>
              <a:t>《</a:t>
            </a:r>
            <a:r>
              <a:rPr kumimoji="1" lang="zh-CN" altLang="en-US" sz="2200" dirty="0"/>
              <a:t>社会学</a:t>
            </a:r>
            <a:r>
              <a:rPr kumimoji="1" lang="en-US" altLang="zh-CN" sz="2200" dirty="0"/>
              <a:t>》</a:t>
            </a:r>
            <a:r>
              <a:rPr kumimoji="1" lang="zh-CN" altLang="en-US" sz="2200" dirty="0"/>
              <a:t>：一个结构化了的社会关系体系，依据某种共享文化，把人们联系在一起。有些社会规模很小，狩猎者和采集者的社会仅有几十人；有的社会又非常大，包括数以百万的人口，如我国社会就有十几亿的人口。</a:t>
            </a:r>
          </a:p>
        </p:txBody>
      </p:sp>
    </p:spTree>
    <p:extLst>
      <p:ext uri="{BB962C8B-B14F-4D97-AF65-F5344CB8AC3E}">
        <p14:creationId xmlns:p14="http://schemas.microsoft.com/office/powerpoint/2010/main" val="12937171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B83A4E-C7BC-4AF6-A6F0-F0CF9B1122C8}"/>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FE66979D-9A2C-4947-A19E-FD6FEBFFB376}"/>
              </a:ext>
            </a:extLst>
          </p:cNvPr>
          <p:cNvSpPr>
            <a:spLocks noGrp="1"/>
          </p:cNvSpPr>
          <p:nvPr>
            <p:ph idx="1"/>
          </p:nvPr>
        </p:nvSpPr>
        <p:spPr/>
        <p:txBody>
          <a:bodyPr/>
          <a:lstStyle/>
          <a:p>
            <a:pPr>
              <a:lnSpc>
                <a:spcPct val="150000"/>
              </a:lnSpc>
            </a:pPr>
            <a:r>
              <a:rPr lang="zh-CN" altLang="en-US" dirty="0"/>
              <a:t>思想倾向保守的同志在一旁吹冷气、说怪话：“五八年大队花一千多元办沼气没办成，这回还是劳民伤财！”；在梁家河有人当着正忙乎着办沼气的习近平说：“好后生哩，别逞能，四川暖，延川冷，沼气在咱这儿办不成！”有人甚至断言：“沼气过不了秦岭”、“要是沼气能点灯煮饭，除非母鸡叫鸣，公鸡下蛋！”</a:t>
            </a:r>
          </a:p>
        </p:txBody>
      </p:sp>
    </p:spTree>
    <p:extLst>
      <p:ext uri="{BB962C8B-B14F-4D97-AF65-F5344CB8AC3E}">
        <p14:creationId xmlns:p14="http://schemas.microsoft.com/office/powerpoint/2010/main" val="363939961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AC0EBC-83F8-4BDC-BF90-95D13D6FE636}"/>
              </a:ext>
            </a:extLst>
          </p:cNvPr>
          <p:cNvSpPr>
            <a:spLocks noGrp="1"/>
          </p:cNvSpPr>
          <p:nvPr>
            <p:ph type="title"/>
          </p:nvPr>
        </p:nvSpPr>
        <p:spPr/>
        <p:txBody>
          <a:bodyPr/>
          <a:lstStyle/>
          <a:p>
            <a:r>
              <a:rPr lang="zh-CN" altLang="en-US" sz="3200" dirty="0"/>
              <a:t>打水、修田</a:t>
            </a:r>
          </a:p>
        </p:txBody>
      </p:sp>
      <p:sp>
        <p:nvSpPr>
          <p:cNvPr id="3" name="内容占位符 2">
            <a:extLst>
              <a:ext uri="{FF2B5EF4-FFF2-40B4-BE49-F238E27FC236}">
                <a16:creationId xmlns:a16="http://schemas.microsoft.com/office/drawing/2014/main" id="{E909886E-9CA5-4EF8-A360-12F823A5FA8B}"/>
              </a:ext>
            </a:extLst>
          </p:cNvPr>
          <p:cNvSpPr>
            <a:spLocks noGrp="1"/>
          </p:cNvSpPr>
          <p:nvPr>
            <p:ph idx="1"/>
          </p:nvPr>
        </p:nvSpPr>
        <p:spPr/>
        <p:txBody>
          <a:bodyPr/>
          <a:lstStyle/>
          <a:p>
            <a:pPr>
              <a:lnSpc>
                <a:spcPct val="150000"/>
              </a:lnSpc>
            </a:pPr>
            <a:r>
              <a:rPr lang="zh-CN" altLang="en-US" dirty="0"/>
              <a:t>“我带领乡亲们打了大口井，在沟川上搞一点水浇地。那里的地下水不深，打个五六米就出水，打大一点，可以滴灌。再有，就是修淤地坝和搞梯田。天天晚上搭着马灯夜战。在冰上干活，开始乡亲们不敢下，我光着脚站在冰上，把冰凿掉，然后垫上，后来乡亲们跟着我一起干。”</a:t>
            </a:r>
          </a:p>
        </p:txBody>
      </p:sp>
    </p:spTree>
    <p:extLst>
      <p:ext uri="{BB962C8B-B14F-4D97-AF65-F5344CB8AC3E}">
        <p14:creationId xmlns:p14="http://schemas.microsoft.com/office/powerpoint/2010/main" val="102324744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B3856F-AE7A-49D2-9061-D47EC8D1CF1C}"/>
              </a:ext>
            </a:extLst>
          </p:cNvPr>
          <p:cNvSpPr>
            <a:spLocks noGrp="1"/>
          </p:cNvSpPr>
          <p:nvPr>
            <p:ph type="title"/>
          </p:nvPr>
        </p:nvSpPr>
        <p:spPr/>
        <p:txBody>
          <a:bodyPr/>
          <a:lstStyle/>
          <a:p>
            <a:r>
              <a:rPr lang="zh-CN" altLang="en-US" sz="3200" dirty="0"/>
              <a:t>改进生产工具</a:t>
            </a:r>
          </a:p>
        </p:txBody>
      </p:sp>
      <p:sp>
        <p:nvSpPr>
          <p:cNvPr id="3" name="内容占位符 2">
            <a:extLst>
              <a:ext uri="{FF2B5EF4-FFF2-40B4-BE49-F238E27FC236}">
                <a16:creationId xmlns:a16="http://schemas.microsoft.com/office/drawing/2014/main" id="{4DA08B53-3501-4C83-92CB-8F9784E78AE5}"/>
              </a:ext>
            </a:extLst>
          </p:cNvPr>
          <p:cNvSpPr>
            <a:spLocks noGrp="1"/>
          </p:cNvSpPr>
          <p:nvPr>
            <p:ph idx="1"/>
          </p:nvPr>
        </p:nvSpPr>
        <p:spPr>
          <a:xfrm>
            <a:off x="484710" y="1340769"/>
            <a:ext cx="7564192" cy="4907638"/>
          </a:xfrm>
        </p:spPr>
        <p:txBody>
          <a:bodyPr>
            <a:normAutofit lnSpcReduction="10000"/>
          </a:bodyPr>
          <a:lstStyle/>
          <a:p>
            <a:pPr>
              <a:lnSpc>
                <a:spcPct val="150000"/>
              </a:lnSpc>
            </a:pPr>
            <a:r>
              <a:rPr lang="zh-CN" altLang="en-US" dirty="0"/>
              <a:t>“当时，延安地区有</a:t>
            </a:r>
            <a:r>
              <a:rPr lang="en-US" altLang="zh-CN" dirty="0"/>
              <a:t>3</a:t>
            </a:r>
            <a:r>
              <a:rPr lang="zh-CN" altLang="en-US" dirty="0"/>
              <a:t>万北京知青，我是第一个当大队党支部书记的。北京市奖励我一辆三轮摩托车，我一看，这车在村里没什么用，开都开不进去，换个实用的东西吧。后来，开着它到了延安，找到延安农机局。我说，这辆三轮摩托车是北京奖给我的，我想跟你们换几件农机具。他们听了很高兴，当时那辆摩托车在延安也是很紧俏的，最后换了一辆东方红</a:t>
            </a:r>
            <a:r>
              <a:rPr lang="en-US" altLang="zh-CN" dirty="0"/>
              <a:t>52</a:t>
            </a:r>
            <a:r>
              <a:rPr lang="zh-CN" altLang="en-US" dirty="0"/>
              <a:t>麻利的手扶拖拉机、一台磨面机、一台扬场机、一台碾米机和一个潜水泵，都很实用。”</a:t>
            </a:r>
          </a:p>
        </p:txBody>
      </p:sp>
    </p:spTree>
    <p:extLst>
      <p:ext uri="{BB962C8B-B14F-4D97-AF65-F5344CB8AC3E}">
        <p14:creationId xmlns:p14="http://schemas.microsoft.com/office/powerpoint/2010/main" val="152804379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E9A73F-7F4F-48E7-8225-8CD2F951F837}"/>
              </a:ext>
            </a:extLst>
          </p:cNvPr>
          <p:cNvSpPr>
            <a:spLocks noGrp="1"/>
          </p:cNvSpPr>
          <p:nvPr>
            <p:ph type="title"/>
          </p:nvPr>
        </p:nvSpPr>
        <p:spPr/>
        <p:txBody>
          <a:bodyPr/>
          <a:lstStyle/>
          <a:p>
            <a:r>
              <a:rPr lang="zh-CN" altLang="en-US" sz="3200" dirty="0"/>
              <a:t>认识贫困：教育贫困</a:t>
            </a:r>
          </a:p>
        </p:txBody>
      </p:sp>
      <p:sp>
        <p:nvSpPr>
          <p:cNvPr id="3" name="内容占位符 2">
            <a:extLst>
              <a:ext uri="{FF2B5EF4-FFF2-40B4-BE49-F238E27FC236}">
                <a16:creationId xmlns:a16="http://schemas.microsoft.com/office/drawing/2014/main" id="{74444BBA-A68C-44D0-968E-8474CA339D2D}"/>
              </a:ext>
            </a:extLst>
          </p:cNvPr>
          <p:cNvSpPr>
            <a:spLocks noGrp="1"/>
          </p:cNvSpPr>
          <p:nvPr>
            <p:ph idx="1"/>
          </p:nvPr>
        </p:nvSpPr>
        <p:spPr/>
        <p:txBody>
          <a:bodyPr/>
          <a:lstStyle/>
          <a:p>
            <a:r>
              <a:rPr lang="zh-CN" altLang="en-US" dirty="0"/>
              <a:t>赵家河“社教”</a:t>
            </a:r>
            <a:endParaRPr lang="en-US" altLang="zh-CN" dirty="0"/>
          </a:p>
          <a:p>
            <a:r>
              <a:rPr lang="en-US" altLang="zh-CN" dirty="0"/>
              <a:t>1973</a:t>
            </a:r>
            <a:r>
              <a:rPr lang="zh-CN" altLang="en-US" dirty="0"/>
              <a:t>年，延川县委抽调习近平参加社会主义教育工作队，到冯家坪公社赵家河大队驻点，当年</a:t>
            </a:r>
            <a:r>
              <a:rPr lang="en-US" altLang="zh-CN" dirty="0"/>
              <a:t>11</a:t>
            </a:r>
            <a:r>
              <a:rPr lang="zh-CN" altLang="en-US" dirty="0"/>
              <a:t>月离开，共</a:t>
            </a:r>
            <a:r>
              <a:rPr lang="en-US" altLang="zh-CN" dirty="0"/>
              <a:t>8</a:t>
            </a:r>
            <a:r>
              <a:rPr lang="zh-CN" altLang="en-US" dirty="0"/>
              <a:t>个月。</a:t>
            </a:r>
            <a:endParaRPr lang="en-US" altLang="zh-CN" dirty="0"/>
          </a:p>
          <a:p>
            <a:r>
              <a:rPr lang="zh-CN" altLang="en-US" dirty="0"/>
              <a:t>此时还不是党员的习近平，负责文件宣讲、整顿大队领导班子，生产队干部配备等行政工作，还和村民一起修梯田、打土坝、植树造林。</a:t>
            </a:r>
            <a:endParaRPr lang="en-US" altLang="zh-CN" dirty="0"/>
          </a:p>
          <a:p>
            <a:r>
              <a:rPr lang="zh-CN" altLang="en-US" dirty="0"/>
              <a:t>“赵家河村青年夜校试点”，教村民写自己的名字，建男女分开的厕所。</a:t>
            </a:r>
          </a:p>
        </p:txBody>
      </p:sp>
    </p:spTree>
    <p:extLst>
      <p:ext uri="{BB962C8B-B14F-4D97-AF65-F5344CB8AC3E}">
        <p14:creationId xmlns:p14="http://schemas.microsoft.com/office/powerpoint/2010/main" val="213909287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1A34BD-739D-4480-93CB-95017A0DF86E}"/>
              </a:ext>
            </a:extLst>
          </p:cNvPr>
          <p:cNvSpPr>
            <a:spLocks noGrp="1"/>
          </p:cNvSpPr>
          <p:nvPr>
            <p:ph type="title"/>
          </p:nvPr>
        </p:nvSpPr>
        <p:spPr/>
        <p:txBody>
          <a:bodyPr/>
          <a:lstStyle/>
          <a:p>
            <a:r>
              <a:rPr lang="zh-CN" altLang="en-US" sz="3200" dirty="0"/>
              <a:t>大扶贫格局：发展“市场经济”</a:t>
            </a:r>
          </a:p>
        </p:txBody>
      </p:sp>
      <p:sp>
        <p:nvSpPr>
          <p:cNvPr id="3" name="内容占位符 2">
            <a:extLst>
              <a:ext uri="{FF2B5EF4-FFF2-40B4-BE49-F238E27FC236}">
                <a16:creationId xmlns:a16="http://schemas.microsoft.com/office/drawing/2014/main" id="{D55DCB17-D6E5-4199-8083-D1CBA1E0AC2A}"/>
              </a:ext>
            </a:extLst>
          </p:cNvPr>
          <p:cNvSpPr>
            <a:spLocks noGrp="1"/>
          </p:cNvSpPr>
          <p:nvPr>
            <p:ph idx="1"/>
          </p:nvPr>
        </p:nvSpPr>
        <p:spPr/>
        <p:txBody>
          <a:bodyPr/>
          <a:lstStyle/>
          <a:p>
            <a:r>
              <a:rPr lang="zh-CN" altLang="en-US" dirty="0"/>
              <a:t>铁业社：有打铁手艺的，不下地，做农具，每天算工分，不盈利。超额完成的，作为村里的集体收入，也可以给铁匠分成。</a:t>
            </a:r>
            <a:endParaRPr lang="en-US" altLang="zh-CN" dirty="0"/>
          </a:p>
          <a:p>
            <a:r>
              <a:rPr lang="zh-CN" altLang="en-US" dirty="0"/>
              <a:t>缝纫社：组织妇女劳动力，每天计算工分。</a:t>
            </a:r>
            <a:endParaRPr lang="en-US" altLang="zh-CN" dirty="0"/>
          </a:p>
          <a:p>
            <a:r>
              <a:rPr lang="zh-CN" altLang="en-US" dirty="0"/>
              <a:t>代销点：农民到文安驿公社，来回</a:t>
            </a:r>
            <a:r>
              <a:rPr lang="en-US" altLang="zh-CN" dirty="0"/>
              <a:t>70</a:t>
            </a:r>
            <a:r>
              <a:rPr lang="zh-CN" altLang="en-US" dirty="0"/>
              <a:t>多里地，要走一天。习近平跟供销社赊账，“批发”各种必需品：煤油、火柴、肥皂、食盐、糖果。原价卖给农民，不盈利。代销员挣工分，不下地。</a:t>
            </a:r>
            <a:endParaRPr lang="en-US" altLang="zh-CN" dirty="0"/>
          </a:p>
          <a:p>
            <a:r>
              <a:rPr lang="zh-CN" altLang="en-US" dirty="0"/>
              <a:t>机器磨坊：为村民免费服务，队上出柴油钱。</a:t>
            </a:r>
          </a:p>
        </p:txBody>
      </p:sp>
    </p:spTree>
    <p:extLst>
      <p:ext uri="{BB962C8B-B14F-4D97-AF65-F5344CB8AC3E}">
        <p14:creationId xmlns:p14="http://schemas.microsoft.com/office/powerpoint/2010/main" val="404523293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7A84809-CA0E-4637-A7FD-45CD8EE51DA9}"/>
              </a:ext>
            </a:extLst>
          </p:cNvPr>
          <p:cNvSpPr>
            <a:spLocks noGrp="1"/>
          </p:cNvSpPr>
          <p:nvPr>
            <p:ph type="title"/>
          </p:nvPr>
        </p:nvSpPr>
        <p:spPr/>
        <p:txBody>
          <a:bodyPr/>
          <a:lstStyle/>
          <a:p>
            <a:r>
              <a:rPr lang="zh-CN" altLang="en-US" sz="3200" dirty="0"/>
              <a:t>领导责任制：</a:t>
            </a:r>
          </a:p>
        </p:txBody>
      </p:sp>
      <p:sp>
        <p:nvSpPr>
          <p:cNvPr id="3" name="内容占位符 2">
            <a:extLst>
              <a:ext uri="{FF2B5EF4-FFF2-40B4-BE49-F238E27FC236}">
                <a16:creationId xmlns:a16="http://schemas.microsoft.com/office/drawing/2014/main" id="{F3277750-5F78-4675-AE0B-E7F11EB9CF57}"/>
              </a:ext>
            </a:extLst>
          </p:cNvPr>
          <p:cNvSpPr>
            <a:spLocks noGrp="1"/>
          </p:cNvSpPr>
          <p:nvPr>
            <p:ph idx="1"/>
          </p:nvPr>
        </p:nvSpPr>
        <p:spPr/>
        <p:txBody>
          <a:bodyPr/>
          <a:lstStyle/>
          <a:p>
            <a:r>
              <a:rPr lang="zh-CN" altLang="en-US" dirty="0"/>
              <a:t>建池需要沙子，梁家河没有，习近平带着几个青年到十五里外的前马沟挖沙子。坚持的水泥运不进来，他又带头从公社背回来，没有石灰，他们自建烧灰场。</a:t>
            </a:r>
            <a:endParaRPr lang="en-US" altLang="zh-CN" dirty="0"/>
          </a:p>
          <a:p>
            <a:r>
              <a:rPr lang="zh-CN" altLang="en-US" dirty="0"/>
              <a:t>新建的沼气池因为有裂缝，沼气从裂缝渗入地下，不能和粪便产生化学反应。炎热的夏天，习近平带领青年，把沼气池的水和粪便全部挖出来，然后再在池子里一丝一丝地检查和修补裂缝。</a:t>
            </a:r>
          </a:p>
        </p:txBody>
      </p:sp>
    </p:spTree>
    <p:extLst>
      <p:ext uri="{BB962C8B-B14F-4D97-AF65-F5344CB8AC3E}">
        <p14:creationId xmlns:p14="http://schemas.microsoft.com/office/powerpoint/2010/main" val="130609241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4230CB-4F81-42D2-9F81-752E8F70982E}"/>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1933AF84-FD23-4C25-8900-49E2DBABF23A}"/>
              </a:ext>
            </a:extLst>
          </p:cNvPr>
          <p:cNvSpPr>
            <a:spLocks noGrp="1"/>
          </p:cNvSpPr>
          <p:nvPr>
            <p:ph idx="1"/>
          </p:nvPr>
        </p:nvSpPr>
        <p:spPr>
          <a:xfrm>
            <a:off x="484710" y="452718"/>
            <a:ext cx="7564192" cy="6144633"/>
          </a:xfrm>
        </p:spPr>
        <p:txBody>
          <a:bodyPr>
            <a:normAutofit lnSpcReduction="10000"/>
          </a:bodyPr>
          <a:lstStyle/>
          <a:p>
            <a:pPr>
              <a:lnSpc>
                <a:spcPct val="150000"/>
              </a:lnSpc>
            </a:pPr>
            <a:r>
              <a:rPr lang="zh-CN" altLang="en-US" dirty="0"/>
              <a:t>“第一口池子是颇费功夫。一直看到沼气池两边的水位在涨，但是就不见气出。哎，很奇怪，怎么回事？最后的原因找到了，就是那个导气管堵塞了，最后一捅开溅得我满脸是粪啊。但那个气就呼呼往上冒，我们马上就接起管子来，我们的沼气灶上就冒出一尺高的火焰来。我看再憋一阵儿，那个池子要炸了。”</a:t>
            </a:r>
            <a:endParaRPr lang="en-US" altLang="zh-CN" dirty="0"/>
          </a:p>
          <a:p>
            <a:pPr>
              <a:lnSpc>
                <a:spcPct val="150000"/>
              </a:lnSpc>
            </a:pPr>
            <a:r>
              <a:rPr lang="en-US" altLang="zh-CN" dirty="0"/>
              <a:t>1974</a:t>
            </a:r>
            <a:r>
              <a:rPr lang="zh-CN" altLang="en-US" dirty="0"/>
              <a:t>年</a:t>
            </a:r>
            <a:r>
              <a:rPr lang="en-US" altLang="zh-CN" dirty="0"/>
              <a:t>7</a:t>
            </a:r>
            <a:r>
              <a:rPr lang="zh-CN" altLang="en-US" dirty="0"/>
              <a:t>月，沼气池成功。一直用到</a:t>
            </a:r>
            <a:r>
              <a:rPr lang="en-US" altLang="zh-CN" dirty="0"/>
              <a:t>1987</a:t>
            </a:r>
            <a:r>
              <a:rPr lang="zh-CN" altLang="en-US" dirty="0"/>
              <a:t>年，村里通电后，才停用。</a:t>
            </a:r>
            <a:endParaRPr lang="en-US" altLang="zh-CN" dirty="0"/>
          </a:p>
          <a:p>
            <a:pPr>
              <a:lnSpc>
                <a:spcPct val="150000"/>
              </a:lnSpc>
            </a:pPr>
            <a:r>
              <a:rPr lang="zh-CN" altLang="en-US" dirty="0"/>
              <a:t>第一口沼气池建成，陕西省在梁家河召开现场会。延川县历史上第一次筹办省里现场会，这是梁家河人的骄傲。</a:t>
            </a:r>
          </a:p>
        </p:txBody>
      </p:sp>
    </p:spTree>
    <p:extLst>
      <p:ext uri="{BB962C8B-B14F-4D97-AF65-F5344CB8AC3E}">
        <p14:creationId xmlns:p14="http://schemas.microsoft.com/office/powerpoint/2010/main" val="1344427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4EEDD2-924B-4C96-AE34-BF5E0E648EA0}"/>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853403FD-55B6-46AF-8EDA-AB648886C22C}"/>
              </a:ext>
            </a:extLst>
          </p:cNvPr>
          <p:cNvSpPr>
            <a:spLocks noGrp="1"/>
          </p:cNvSpPr>
          <p:nvPr>
            <p:ph idx="1"/>
          </p:nvPr>
        </p:nvSpPr>
        <p:spPr/>
        <p:txBody>
          <a:bodyPr/>
          <a:lstStyle/>
          <a:p>
            <a:endParaRPr lang="zh-CN" altLang="en-US"/>
          </a:p>
        </p:txBody>
      </p:sp>
      <p:pic>
        <p:nvPicPr>
          <p:cNvPr id="4" name="图片 3">
            <a:extLst>
              <a:ext uri="{FF2B5EF4-FFF2-40B4-BE49-F238E27FC236}">
                <a16:creationId xmlns:a16="http://schemas.microsoft.com/office/drawing/2014/main" id="{23E69189-265B-4D35-BFDB-1A3480492597}"/>
              </a:ext>
            </a:extLst>
          </p:cNvPr>
          <p:cNvPicPr>
            <a:picLocks noChangeAspect="1"/>
          </p:cNvPicPr>
          <p:nvPr/>
        </p:nvPicPr>
        <p:blipFill>
          <a:blip r:embed="rId2"/>
          <a:stretch>
            <a:fillRect/>
          </a:stretch>
        </p:blipFill>
        <p:spPr>
          <a:xfrm>
            <a:off x="518666" y="378130"/>
            <a:ext cx="7539542" cy="6027152"/>
          </a:xfrm>
          <a:prstGeom prst="rect">
            <a:avLst/>
          </a:prstGeom>
        </p:spPr>
      </p:pic>
    </p:spTree>
    <p:extLst>
      <p:ext uri="{BB962C8B-B14F-4D97-AF65-F5344CB8AC3E}">
        <p14:creationId xmlns:p14="http://schemas.microsoft.com/office/powerpoint/2010/main" val="415162849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3CEB56-6AA7-4C0D-8A51-8C160AC5517A}"/>
              </a:ext>
            </a:extLst>
          </p:cNvPr>
          <p:cNvSpPr>
            <a:spLocks noGrp="1"/>
          </p:cNvSpPr>
          <p:nvPr>
            <p:ph type="title"/>
          </p:nvPr>
        </p:nvSpPr>
        <p:spPr/>
        <p:txBody>
          <a:bodyPr/>
          <a:lstStyle/>
          <a:p>
            <a:r>
              <a:rPr lang="zh-CN" altLang="en-US" sz="3200" dirty="0"/>
              <a:t>党组织的作用</a:t>
            </a:r>
          </a:p>
        </p:txBody>
      </p:sp>
      <p:sp>
        <p:nvSpPr>
          <p:cNvPr id="3" name="内容占位符 2">
            <a:extLst>
              <a:ext uri="{FF2B5EF4-FFF2-40B4-BE49-F238E27FC236}">
                <a16:creationId xmlns:a16="http://schemas.microsoft.com/office/drawing/2014/main" id="{51DA3886-DA87-48C0-B572-7AB89C73614F}"/>
              </a:ext>
            </a:extLst>
          </p:cNvPr>
          <p:cNvSpPr>
            <a:spLocks noGrp="1"/>
          </p:cNvSpPr>
          <p:nvPr>
            <p:ph idx="1"/>
          </p:nvPr>
        </p:nvSpPr>
        <p:spPr>
          <a:xfrm>
            <a:off x="484710" y="1707383"/>
            <a:ext cx="7564192" cy="4541023"/>
          </a:xfrm>
        </p:spPr>
        <p:txBody>
          <a:bodyPr/>
          <a:lstStyle/>
          <a:p>
            <a:r>
              <a:rPr lang="zh-CN" altLang="en-US" dirty="0"/>
              <a:t>工信部</a:t>
            </a:r>
            <a:r>
              <a:rPr lang="en-US" altLang="zh-CN" dirty="0"/>
              <a:t>——</a:t>
            </a:r>
            <a:r>
              <a:rPr lang="zh-CN" altLang="en-US" dirty="0"/>
              <a:t>党建组团扶贫</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CN" altLang="en-US" dirty="0"/>
              <a:t>充分发挥各级党组织优势</a:t>
            </a:r>
            <a:endParaRPr lang="en-US" altLang="zh-CN" dirty="0"/>
          </a:p>
          <a:p>
            <a:endParaRPr lang="zh-CN" altLang="en-US" dirty="0"/>
          </a:p>
        </p:txBody>
      </p:sp>
      <p:graphicFrame>
        <p:nvGraphicFramePr>
          <p:cNvPr id="4" name="表格 4">
            <a:extLst>
              <a:ext uri="{FF2B5EF4-FFF2-40B4-BE49-F238E27FC236}">
                <a16:creationId xmlns:a16="http://schemas.microsoft.com/office/drawing/2014/main" id="{98093D9B-5E5A-4D81-89A0-46460D6CF2E2}"/>
              </a:ext>
            </a:extLst>
          </p:cNvPr>
          <p:cNvGraphicFramePr>
            <a:graphicFrameLocks noGrp="1"/>
          </p:cNvGraphicFramePr>
          <p:nvPr/>
        </p:nvGraphicFramePr>
        <p:xfrm>
          <a:off x="1095098" y="2552700"/>
          <a:ext cx="6096000" cy="2194560"/>
        </p:xfrm>
        <a:graphic>
          <a:graphicData uri="http://schemas.openxmlformats.org/drawingml/2006/table">
            <a:tbl>
              <a:tblPr firstRow="1" bandRow="1">
                <a:tableStyleId>{5C22544A-7EE6-4342-B048-85BDC9FD1C3A}</a:tableStyleId>
              </a:tblPr>
              <a:tblGrid>
                <a:gridCol w="1964734">
                  <a:extLst>
                    <a:ext uri="{9D8B030D-6E8A-4147-A177-3AD203B41FA5}">
                      <a16:colId xmlns:a16="http://schemas.microsoft.com/office/drawing/2014/main" val="1012392728"/>
                    </a:ext>
                  </a:extLst>
                </a:gridCol>
                <a:gridCol w="4131266">
                  <a:extLst>
                    <a:ext uri="{9D8B030D-6E8A-4147-A177-3AD203B41FA5}">
                      <a16:colId xmlns:a16="http://schemas.microsoft.com/office/drawing/2014/main" val="3906744562"/>
                    </a:ext>
                  </a:extLst>
                </a:gridCol>
              </a:tblGrid>
              <a:tr h="370840">
                <a:tc>
                  <a:txBody>
                    <a:bodyPr/>
                    <a:lstStyle/>
                    <a:p>
                      <a:r>
                        <a:rPr lang="zh-CN" altLang="en-US" sz="2400" dirty="0"/>
                        <a:t>工信部司局</a:t>
                      </a:r>
                    </a:p>
                  </a:txBody>
                  <a:tcPr/>
                </a:tc>
                <a:tc>
                  <a:txBody>
                    <a:bodyPr/>
                    <a:lstStyle/>
                    <a:p>
                      <a:r>
                        <a:rPr lang="zh-CN" altLang="en-US" sz="2400" dirty="0"/>
                        <a:t>扶贫活动内容</a:t>
                      </a:r>
                    </a:p>
                  </a:txBody>
                  <a:tcPr/>
                </a:tc>
                <a:extLst>
                  <a:ext uri="{0D108BD9-81ED-4DB2-BD59-A6C34878D82A}">
                    <a16:rowId xmlns:a16="http://schemas.microsoft.com/office/drawing/2014/main" val="534649729"/>
                  </a:ext>
                </a:extLst>
              </a:tr>
              <a:tr h="370840">
                <a:tc>
                  <a:txBody>
                    <a:bodyPr/>
                    <a:lstStyle/>
                    <a:p>
                      <a:pPr marL="0" marR="0" lvl="0" indent="0" algn="l" defTabSz="457207" rtl="0" eaLnBrk="1" fontAlgn="auto" latinLnBrk="0" hangingPunct="1">
                        <a:lnSpc>
                          <a:spcPct val="100000"/>
                        </a:lnSpc>
                        <a:spcBef>
                          <a:spcPts val="0"/>
                        </a:spcBef>
                        <a:spcAft>
                          <a:spcPts val="0"/>
                        </a:spcAft>
                        <a:buClrTx/>
                        <a:buSzTx/>
                        <a:buFontTx/>
                        <a:buNone/>
                        <a:tabLst/>
                        <a:defRPr/>
                      </a:pPr>
                      <a:r>
                        <a:rPr lang="zh-CN" altLang="en-US" sz="2400" dirty="0"/>
                        <a:t>节能司 </a:t>
                      </a:r>
                    </a:p>
                  </a:txBody>
                  <a:tcPr/>
                </a:tc>
                <a:tc>
                  <a:txBody>
                    <a:bodyPr/>
                    <a:lstStyle/>
                    <a:p>
                      <a:r>
                        <a:rPr lang="zh-CN" altLang="en-US" sz="2400" dirty="0"/>
                        <a:t>支援当地节能产业建设</a:t>
                      </a:r>
                    </a:p>
                  </a:txBody>
                  <a:tcPr/>
                </a:tc>
                <a:extLst>
                  <a:ext uri="{0D108BD9-81ED-4DB2-BD59-A6C34878D82A}">
                    <a16:rowId xmlns:a16="http://schemas.microsoft.com/office/drawing/2014/main" val="2622849906"/>
                  </a:ext>
                </a:extLst>
              </a:tr>
              <a:tr h="370840">
                <a:tc>
                  <a:txBody>
                    <a:bodyPr/>
                    <a:lstStyle/>
                    <a:p>
                      <a:r>
                        <a:rPr lang="zh-CN" altLang="en-US" sz="2400" dirty="0"/>
                        <a:t>信管局</a:t>
                      </a:r>
                    </a:p>
                  </a:txBody>
                  <a:tcPr/>
                </a:tc>
                <a:tc>
                  <a:txBody>
                    <a:bodyPr/>
                    <a:lstStyle/>
                    <a:p>
                      <a:r>
                        <a:rPr lang="zh-CN" altLang="en-US" sz="2400" dirty="0"/>
                        <a:t>解决农村网路问题</a:t>
                      </a:r>
                    </a:p>
                  </a:txBody>
                  <a:tcPr/>
                </a:tc>
                <a:extLst>
                  <a:ext uri="{0D108BD9-81ED-4DB2-BD59-A6C34878D82A}">
                    <a16:rowId xmlns:a16="http://schemas.microsoft.com/office/drawing/2014/main" val="2608710115"/>
                  </a:ext>
                </a:extLst>
              </a:tr>
              <a:tr h="370840">
                <a:tc>
                  <a:txBody>
                    <a:bodyPr/>
                    <a:lstStyle/>
                    <a:p>
                      <a:r>
                        <a:rPr lang="zh-CN" altLang="en-US" sz="2400" dirty="0"/>
                        <a:t>规划司</a:t>
                      </a:r>
                    </a:p>
                  </a:txBody>
                  <a:tcPr/>
                </a:tc>
                <a:tc>
                  <a:txBody>
                    <a:bodyPr/>
                    <a:lstStyle/>
                    <a:p>
                      <a:r>
                        <a:rPr lang="zh-CN" altLang="en-US" sz="2400" dirty="0"/>
                        <a:t>单位消费扶贫，帮忙销农产品</a:t>
                      </a:r>
                    </a:p>
                  </a:txBody>
                  <a:tcPr/>
                </a:tc>
                <a:extLst>
                  <a:ext uri="{0D108BD9-81ED-4DB2-BD59-A6C34878D82A}">
                    <a16:rowId xmlns:a16="http://schemas.microsoft.com/office/drawing/2014/main" val="2944471620"/>
                  </a:ext>
                </a:extLst>
              </a:tr>
            </a:tbl>
          </a:graphicData>
        </a:graphic>
      </p:graphicFrame>
    </p:spTree>
    <p:extLst>
      <p:ext uri="{BB962C8B-B14F-4D97-AF65-F5344CB8AC3E}">
        <p14:creationId xmlns:p14="http://schemas.microsoft.com/office/powerpoint/2010/main" val="133433291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C0DD13-8A3F-3A48-A869-AC4B199C9E55}"/>
              </a:ext>
            </a:extLst>
          </p:cNvPr>
          <p:cNvSpPr>
            <a:spLocks noGrp="1"/>
          </p:cNvSpPr>
          <p:nvPr>
            <p:ph type="title"/>
          </p:nvPr>
        </p:nvSpPr>
        <p:spPr/>
        <p:txBody>
          <a:bodyPr/>
          <a:lstStyle/>
          <a:p>
            <a:r>
              <a:rPr lang="zh-CN" altLang="zh-CN" sz="3600" dirty="0"/>
              <a:t>（五）实施健康中国战略</a:t>
            </a:r>
            <a:endParaRPr kumimoji="1" lang="zh-CN" altLang="en-US" sz="3600" dirty="0"/>
          </a:p>
        </p:txBody>
      </p:sp>
      <p:sp>
        <p:nvSpPr>
          <p:cNvPr id="3" name="内容占位符 2">
            <a:extLst>
              <a:ext uri="{FF2B5EF4-FFF2-40B4-BE49-F238E27FC236}">
                <a16:creationId xmlns:a16="http://schemas.microsoft.com/office/drawing/2014/main" id="{CFF3398B-E94F-2443-84DB-9D5EA7BD41C5}"/>
              </a:ext>
            </a:extLst>
          </p:cNvPr>
          <p:cNvSpPr>
            <a:spLocks noGrp="1"/>
          </p:cNvSpPr>
          <p:nvPr>
            <p:ph idx="1"/>
          </p:nvPr>
        </p:nvSpPr>
        <p:spPr>
          <a:xfrm>
            <a:off x="484710" y="1340769"/>
            <a:ext cx="7564192" cy="4907638"/>
          </a:xfrm>
        </p:spPr>
        <p:txBody>
          <a:bodyPr>
            <a:normAutofit/>
          </a:bodyPr>
          <a:lstStyle/>
          <a:p>
            <a:pPr>
              <a:lnSpc>
                <a:spcPct val="150000"/>
              </a:lnSpc>
            </a:pPr>
            <a:r>
              <a:rPr lang="zh-CN" altLang="zh-CN" dirty="0"/>
              <a:t>人民健康是民族昌盛和国家富强的重要标志。</a:t>
            </a:r>
            <a:endParaRPr lang="en-US" altLang="zh-CN" dirty="0"/>
          </a:p>
          <a:p>
            <a:pPr>
              <a:lnSpc>
                <a:spcPct val="150000"/>
              </a:lnSpc>
            </a:pPr>
            <a:r>
              <a:rPr lang="zh-CN" altLang="zh-CN" dirty="0"/>
              <a:t>要完善国民健康政策，为人民群众提供全方位全周期健康服务。</a:t>
            </a:r>
            <a:endParaRPr lang="en-US" altLang="zh-CN" dirty="0"/>
          </a:p>
          <a:p>
            <a:pPr>
              <a:lnSpc>
                <a:spcPct val="150000"/>
              </a:lnSpc>
            </a:pPr>
            <a:r>
              <a:rPr lang="zh-CN" altLang="zh-CN" dirty="0"/>
              <a:t>深化医药卫生体制改革，全面建立中国特色基本医疗卫生制度、医疗保障制度和优质高效的医疗卫生服务体系，健全现代医院管理制度。</a:t>
            </a:r>
            <a:endParaRPr lang="en-US" altLang="zh-CN" dirty="0"/>
          </a:p>
          <a:p>
            <a:pPr>
              <a:lnSpc>
                <a:spcPct val="150000"/>
              </a:lnSpc>
            </a:pPr>
            <a:r>
              <a:rPr lang="zh-CN" altLang="zh-CN" dirty="0"/>
              <a:t>加强基层医疗卫生服务体系和全科医生队伍建设。全面取消以药养医，健全药品供应保障制度。</a:t>
            </a:r>
            <a:endParaRPr kumimoji="1" lang="zh-CN" altLang="en-US" dirty="0"/>
          </a:p>
        </p:txBody>
      </p:sp>
    </p:spTree>
    <p:extLst>
      <p:ext uri="{BB962C8B-B14F-4D97-AF65-F5344CB8AC3E}">
        <p14:creationId xmlns:p14="http://schemas.microsoft.com/office/powerpoint/2010/main" val="30981487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53EF16-EFB6-0F4E-9F97-F332E8E325BA}"/>
              </a:ext>
            </a:extLst>
          </p:cNvPr>
          <p:cNvSpPr>
            <a:spLocks noGrp="1"/>
          </p:cNvSpPr>
          <p:nvPr>
            <p:ph type="title"/>
          </p:nvPr>
        </p:nvSpPr>
        <p:spPr/>
        <p:txBody>
          <a:bodyPr/>
          <a:lstStyle/>
          <a:p>
            <a:r>
              <a:rPr kumimoji="1" lang="zh-CN" altLang="en-US" sz="3600" dirty="0"/>
              <a:t>一、我国社会主义社会建设理论与制度现状</a:t>
            </a:r>
          </a:p>
        </p:txBody>
      </p:sp>
      <p:sp>
        <p:nvSpPr>
          <p:cNvPr id="3" name="内容占位符 2">
            <a:extLst>
              <a:ext uri="{FF2B5EF4-FFF2-40B4-BE49-F238E27FC236}">
                <a16:creationId xmlns:a16="http://schemas.microsoft.com/office/drawing/2014/main" id="{42DBACFB-30B8-7645-B64C-1E99FF0D5C5A}"/>
              </a:ext>
            </a:extLst>
          </p:cNvPr>
          <p:cNvSpPr>
            <a:spLocks noGrp="1"/>
          </p:cNvSpPr>
          <p:nvPr>
            <p:ph idx="1"/>
          </p:nvPr>
        </p:nvSpPr>
        <p:spPr>
          <a:xfrm>
            <a:off x="484710" y="2492896"/>
            <a:ext cx="7055379" cy="3440078"/>
          </a:xfrm>
        </p:spPr>
        <p:txBody>
          <a:bodyPr>
            <a:normAutofit/>
          </a:bodyPr>
          <a:lstStyle/>
          <a:p>
            <a:r>
              <a:rPr kumimoji="1" lang="zh-CN" altLang="en-US" sz="2400" dirty="0"/>
              <a:t>中国特色社会主义社会建设理论</a:t>
            </a:r>
            <a:endParaRPr kumimoji="1" lang="en-US" altLang="zh-CN" sz="2400" dirty="0"/>
          </a:p>
          <a:p>
            <a:pPr marL="0" indent="0">
              <a:buNone/>
            </a:pPr>
            <a:endParaRPr kumimoji="1" lang="en-US" altLang="zh-CN" sz="2400" dirty="0"/>
          </a:p>
          <a:p>
            <a:r>
              <a:rPr kumimoji="1" lang="zh-CN" altLang="en-US" sz="2400" dirty="0"/>
              <a:t>中国特色社会主义社会制度现状</a:t>
            </a:r>
            <a:endParaRPr kumimoji="1" lang="en-US" altLang="zh-CN" sz="2400" dirty="0"/>
          </a:p>
        </p:txBody>
      </p:sp>
    </p:spTree>
    <p:extLst>
      <p:ext uri="{BB962C8B-B14F-4D97-AF65-F5344CB8AC3E}">
        <p14:creationId xmlns:p14="http://schemas.microsoft.com/office/powerpoint/2010/main" val="181742869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AED14A-873C-7042-AE0C-8DF81871F5DD}"/>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0E9B13E1-8D8C-5345-A6F0-9352465D9684}"/>
              </a:ext>
            </a:extLst>
          </p:cNvPr>
          <p:cNvSpPr>
            <a:spLocks noGrp="1"/>
          </p:cNvSpPr>
          <p:nvPr>
            <p:ph idx="1"/>
          </p:nvPr>
        </p:nvSpPr>
        <p:spPr/>
        <p:txBody>
          <a:bodyPr>
            <a:normAutofit/>
          </a:bodyPr>
          <a:lstStyle/>
          <a:p>
            <a:r>
              <a:rPr lang="zh-CN" altLang="zh-CN" sz="2200" dirty="0"/>
              <a:t>坚持预防为主，深入开展爱国卫生运动，</a:t>
            </a:r>
            <a:r>
              <a:rPr lang="zh-CN" altLang="zh-CN" sz="2200" dirty="0">
                <a:solidFill>
                  <a:srgbClr val="FF0000"/>
                </a:solidFill>
              </a:rPr>
              <a:t>倡导健康文明生活方式，</a:t>
            </a:r>
            <a:r>
              <a:rPr lang="zh-CN" altLang="zh-CN" sz="2200" dirty="0"/>
              <a:t>预防控制重大疾病。</a:t>
            </a:r>
            <a:r>
              <a:rPr lang="zh-CN" altLang="en-US" sz="2200" dirty="0"/>
              <a:t>（减肥很火）</a:t>
            </a:r>
            <a:endParaRPr lang="en-US" altLang="zh-CN" sz="2200" dirty="0"/>
          </a:p>
          <a:p>
            <a:r>
              <a:rPr lang="zh-CN" altLang="zh-CN" sz="2200" dirty="0"/>
              <a:t>实施食品安全战略，让人民吃得放心。</a:t>
            </a:r>
            <a:endParaRPr lang="en-US" altLang="zh-CN" sz="2200" dirty="0"/>
          </a:p>
          <a:p>
            <a:r>
              <a:rPr lang="zh-CN" altLang="zh-CN" sz="2200" dirty="0"/>
              <a:t>坚持中西医并重，传承发展中医药事业。</a:t>
            </a:r>
            <a:endParaRPr lang="en-US" altLang="zh-CN" sz="2200" dirty="0"/>
          </a:p>
          <a:p>
            <a:r>
              <a:rPr lang="zh-CN" altLang="zh-CN" sz="2200" dirty="0"/>
              <a:t>支持社会办医，发展健康产业。</a:t>
            </a:r>
            <a:r>
              <a:rPr lang="zh-CN" altLang="en-US" sz="2200" dirty="0"/>
              <a:t>（保健品很火）</a:t>
            </a:r>
            <a:endParaRPr lang="en-US" altLang="zh-CN" sz="2200" dirty="0"/>
          </a:p>
          <a:p>
            <a:r>
              <a:rPr lang="zh-CN" altLang="zh-CN" sz="2200" dirty="0"/>
              <a:t>促进生育政策和相关经济社会政策配套衔接，加强人口发展战略研究。</a:t>
            </a:r>
            <a:endParaRPr lang="en-US" altLang="zh-CN" sz="2200" dirty="0"/>
          </a:p>
          <a:p>
            <a:r>
              <a:rPr lang="zh-CN" altLang="zh-CN" sz="2200" dirty="0"/>
              <a:t>积极应对人口老龄化，构建养老、孝老、敬老政策体系和社会环境，推进医养结合，加快老龄事业和产业发展。</a:t>
            </a:r>
            <a:endParaRPr kumimoji="1" lang="zh-CN" altLang="en-US" sz="2200" dirty="0"/>
          </a:p>
        </p:txBody>
      </p:sp>
    </p:spTree>
    <p:extLst>
      <p:ext uri="{BB962C8B-B14F-4D97-AF65-F5344CB8AC3E}">
        <p14:creationId xmlns:p14="http://schemas.microsoft.com/office/powerpoint/2010/main" val="423611517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9ACD97-45FA-491B-98F8-10D929CB0925}"/>
              </a:ext>
            </a:extLst>
          </p:cNvPr>
          <p:cNvSpPr>
            <a:spLocks noGrp="1"/>
          </p:cNvSpPr>
          <p:nvPr>
            <p:ph type="title"/>
          </p:nvPr>
        </p:nvSpPr>
        <p:spPr/>
        <p:txBody>
          <a:bodyPr/>
          <a:lstStyle/>
          <a:p>
            <a:r>
              <a:rPr lang="zh-CN" altLang="en-US" sz="3200" dirty="0"/>
              <a:t>实施健康中国战略</a:t>
            </a:r>
          </a:p>
        </p:txBody>
      </p:sp>
      <p:sp>
        <p:nvSpPr>
          <p:cNvPr id="3" name="内容占位符 2">
            <a:extLst>
              <a:ext uri="{FF2B5EF4-FFF2-40B4-BE49-F238E27FC236}">
                <a16:creationId xmlns:a16="http://schemas.microsoft.com/office/drawing/2014/main" id="{7DBED817-84E9-4936-B7CA-2A9633BB0F28}"/>
              </a:ext>
            </a:extLst>
          </p:cNvPr>
          <p:cNvSpPr>
            <a:spLocks noGrp="1"/>
          </p:cNvSpPr>
          <p:nvPr>
            <p:ph idx="1"/>
          </p:nvPr>
        </p:nvSpPr>
        <p:spPr>
          <a:xfrm>
            <a:off x="828436" y="1196752"/>
            <a:ext cx="7055932" cy="4841095"/>
          </a:xfrm>
        </p:spPr>
        <p:txBody>
          <a:bodyPr>
            <a:normAutofit fontScale="92500"/>
          </a:bodyPr>
          <a:lstStyle/>
          <a:p>
            <a:pPr>
              <a:lnSpc>
                <a:spcPct val="150000"/>
              </a:lnSpc>
            </a:pPr>
            <a:r>
              <a:rPr lang="zh-CN" altLang="en-US" dirty="0"/>
              <a:t>人民健康是民族昌盛和国家富强的重要标志。要完善国民健康政策，为人民群众提供全方位全周期健康服务。深化</a:t>
            </a:r>
            <a:r>
              <a:rPr lang="zh-CN" altLang="en-US" dirty="0">
                <a:highlight>
                  <a:srgbClr val="FF0000"/>
                </a:highlight>
              </a:rPr>
              <a:t>医疗卫生体制改革</a:t>
            </a:r>
            <a:r>
              <a:rPr lang="zh-CN" altLang="en-US" dirty="0"/>
              <a:t>，全面建立</a:t>
            </a:r>
            <a:r>
              <a:rPr lang="zh-CN" altLang="en-US" dirty="0">
                <a:highlight>
                  <a:srgbClr val="FF0000"/>
                </a:highlight>
              </a:rPr>
              <a:t>中国特色基本医疗卫生制度</a:t>
            </a:r>
            <a:r>
              <a:rPr lang="zh-CN" altLang="en-US" dirty="0"/>
              <a:t>、</a:t>
            </a:r>
            <a:r>
              <a:rPr lang="zh-CN" altLang="en-US" dirty="0">
                <a:highlight>
                  <a:srgbClr val="FF0000"/>
                </a:highlight>
              </a:rPr>
              <a:t>医疗保障制度</a:t>
            </a:r>
            <a:r>
              <a:rPr lang="zh-CN" altLang="en-US" dirty="0"/>
              <a:t>和优质高效的医疗卫生服务体系，健全现代医院管理制度。</a:t>
            </a:r>
            <a:endParaRPr lang="en-US" altLang="zh-CN" dirty="0"/>
          </a:p>
          <a:p>
            <a:pPr>
              <a:lnSpc>
                <a:spcPct val="150000"/>
              </a:lnSpc>
            </a:pPr>
            <a:r>
              <a:rPr lang="zh-CN" altLang="en-US" dirty="0"/>
              <a:t>新举措：</a:t>
            </a:r>
            <a:endParaRPr lang="en-US" altLang="zh-CN" dirty="0"/>
          </a:p>
          <a:p>
            <a:pPr marL="0" indent="0">
              <a:lnSpc>
                <a:spcPct val="150000"/>
              </a:lnSpc>
              <a:buNone/>
            </a:pPr>
            <a:r>
              <a:rPr lang="zh-CN" altLang="en-US" dirty="0"/>
              <a:t>全国医疗保险可异地结算</a:t>
            </a:r>
            <a:endParaRPr lang="en-US" altLang="zh-CN" dirty="0"/>
          </a:p>
          <a:p>
            <a:pPr marL="0" indent="0">
              <a:lnSpc>
                <a:spcPct val="150000"/>
              </a:lnSpc>
              <a:buNone/>
            </a:pPr>
            <a:r>
              <a:rPr lang="zh-CN" altLang="en-US" dirty="0"/>
              <a:t>重大疾病纳入医疗保险范畴</a:t>
            </a:r>
            <a:endParaRPr lang="en-US" altLang="zh-CN" dirty="0"/>
          </a:p>
          <a:p>
            <a:pPr marL="0" indent="0">
              <a:buNone/>
            </a:pPr>
            <a:endParaRPr lang="en-US" altLang="zh-CN" dirty="0"/>
          </a:p>
          <a:p>
            <a:pPr marL="0" indent="0">
              <a:buNone/>
            </a:pPr>
            <a:endParaRPr lang="zh-CN" altLang="en-US" dirty="0"/>
          </a:p>
        </p:txBody>
      </p:sp>
    </p:spTree>
    <p:extLst>
      <p:ext uri="{BB962C8B-B14F-4D97-AF65-F5344CB8AC3E}">
        <p14:creationId xmlns:p14="http://schemas.microsoft.com/office/powerpoint/2010/main" val="304677911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344E6444-3BA5-4783-A713-A8C77A4346AD}"/>
              </a:ext>
            </a:extLst>
          </p:cNvPr>
          <p:cNvPicPr>
            <a:picLocks noChangeAspect="1"/>
          </p:cNvPicPr>
          <p:nvPr/>
        </p:nvPicPr>
        <p:blipFill rotWithShape="1">
          <a:blip r:embed="rId2"/>
          <a:srcRect l="17253" r="7536" b="3"/>
          <a:stretch/>
        </p:blipFill>
        <p:spPr>
          <a:xfrm>
            <a:off x="4577567" y="-2"/>
            <a:ext cx="4565278" cy="3429461"/>
          </a:xfrm>
          <a:prstGeom prst="rect">
            <a:avLst/>
          </a:prstGeom>
        </p:spPr>
      </p:pic>
      <p:sp>
        <p:nvSpPr>
          <p:cNvPr id="3" name="内容占位符 2">
            <a:extLst>
              <a:ext uri="{FF2B5EF4-FFF2-40B4-BE49-F238E27FC236}">
                <a16:creationId xmlns:a16="http://schemas.microsoft.com/office/drawing/2014/main" id="{37B09D2D-B7B8-4886-9DB7-262590596616}"/>
              </a:ext>
            </a:extLst>
          </p:cNvPr>
          <p:cNvSpPr>
            <a:spLocks noGrp="1"/>
          </p:cNvSpPr>
          <p:nvPr>
            <p:ph idx="1"/>
          </p:nvPr>
        </p:nvSpPr>
        <p:spPr>
          <a:xfrm>
            <a:off x="467544" y="974235"/>
            <a:ext cx="3573184" cy="4195481"/>
          </a:xfrm>
        </p:spPr>
        <p:txBody>
          <a:bodyPr>
            <a:normAutofit/>
          </a:bodyPr>
          <a:lstStyle/>
          <a:p>
            <a:r>
              <a:rPr lang="zh-CN" altLang="en-US" dirty="0"/>
              <a:t>思考与讨论：</a:t>
            </a:r>
            <a:endParaRPr lang="en-US" altLang="zh-CN" dirty="0"/>
          </a:p>
          <a:p>
            <a:pPr marL="0" indent="0">
              <a:buNone/>
            </a:pPr>
            <a:endParaRPr lang="en-US" altLang="zh-CN" dirty="0"/>
          </a:p>
          <a:p>
            <a:pPr marL="0" indent="0">
              <a:buNone/>
            </a:pPr>
            <a:r>
              <a:rPr lang="zh-CN" altLang="en-US" dirty="0"/>
              <a:t>你如何看待“国外</a:t>
            </a:r>
            <a:r>
              <a:rPr lang="en-US" altLang="zh-CN" dirty="0"/>
              <a:t>100</a:t>
            </a:r>
            <a:r>
              <a:rPr lang="zh-CN" altLang="en-US" dirty="0"/>
              <a:t>米一个球场，中国</a:t>
            </a:r>
            <a:r>
              <a:rPr lang="en-US" altLang="zh-CN" dirty="0"/>
              <a:t>100</a:t>
            </a:r>
            <a:r>
              <a:rPr lang="zh-CN" altLang="en-US" dirty="0"/>
              <a:t>米一个药店”这一说法？</a:t>
            </a:r>
            <a:endParaRPr lang="en-US" altLang="zh-CN" dirty="0"/>
          </a:p>
          <a:p>
            <a:endParaRPr lang="zh-CN" altLang="en-US" dirty="0"/>
          </a:p>
        </p:txBody>
      </p:sp>
      <p:pic>
        <p:nvPicPr>
          <p:cNvPr id="4" name="图片 3">
            <a:extLst>
              <a:ext uri="{FF2B5EF4-FFF2-40B4-BE49-F238E27FC236}">
                <a16:creationId xmlns:a16="http://schemas.microsoft.com/office/drawing/2014/main" id="{F8C90906-3204-46BC-8EF7-0BA0D5EA8D28}"/>
              </a:ext>
            </a:extLst>
          </p:cNvPr>
          <p:cNvPicPr>
            <a:picLocks noChangeAspect="1"/>
          </p:cNvPicPr>
          <p:nvPr/>
        </p:nvPicPr>
        <p:blipFill rotWithShape="1">
          <a:blip r:embed="rId3"/>
          <a:srcRect r="6126"/>
          <a:stretch/>
        </p:blipFill>
        <p:spPr>
          <a:xfrm>
            <a:off x="4577567" y="3429460"/>
            <a:ext cx="4565278" cy="3428540"/>
          </a:xfrm>
          <a:prstGeom prst="rect">
            <a:avLst/>
          </a:prstGeom>
        </p:spPr>
      </p:pic>
    </p:spTree>
    <p:extLst>
      <p:ext uri="{BB962C8B-B14F-4D97-AF65-F5344CB8AC3E}">
        <p14:creationId xmlns:p14="http://schemas.microsoft.com/office/powerpoint/2010/main" val="259683183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FF6D82-C922-1047-B0DF-6114220EF220}"/>
              </a:ext>
            </a:extLst>
          </p:cNvPr>
          <p:cNvSpPr>
            <a:spLocks noGrp="1"/>
          </p:cNvSpPr>
          <p:nvPr>
            <p:ph type="title"/>
          </p:nvPr>
        </p:nvSpPr>
        <p:spPr/>
        <p:txBody>
          <a:bodyPr/>
          <a:lstStyle/>
          <a:p>
            <a:r>
              <a:rPr kumimoji="1" lang="zh-CN" altLang="en-US" sz="3200" dirty="0"/>
              <a:t>“体育”和“健身”</a:t>
            </a:r>
          </a:p>
        </p:txBody>
      </p:sp>
      <p:sp>
        <p:nvSpPr>
          <p:cNvPr id="3" name="内容占位符 2">
            <a:extLst>
              <a:ext uri="{FF2B5EF4-FFF2-40B4-BE49-F238E27FC236}">
                <a16:creationId xmlns:a16="http://schemas.microsoft.com/office/drawing/2014/main" id="{68629668-07D8-A446-A572-4CE8CE740E29}"/>
              </a:ext>
            </a:extLst>
          </p:cNvPr>
          <p:cNvSpPr>
            <a:spLocks noGrp="1"/>
          </p:cNvSpPr>
          <p:nvPr>
            <p:ph idx="1"/>
          </p:nvPr>
        </p:nvSpPr>
        <p:spPr>
          <a:xfrm>
            <a:off x="484710" y="1484784"/>
            <a:ext cx="8191746" cy="4896544"/>
          </a:xfrm>
        </p:spPr>
        <p:txBody>
          <a:bodyPr>
            <a:normAutofit/>
          </a:bodyPr>
          <a:lstStyle/>
          <a:p>
            <a:pPr>
              <a:lnSpc>
                <a:spcPct val="150000"/>
              </a:lnSpc>
            </a:pPr>
            <a:r>
              <a:rPr kumimoji="1" lang="zh-CN" altLang="en-US" sz="2200" dirty="0"/>
              <a:t>十九大报告中“体育”“健身”同时出现。</a:t>
            </a:r>
            <a:endParaRPr kumimoji="1" lang="en-US" altLang="zh-CN" sz="2200" dirty="0"/>
          </a:p>
          <a:p>
            <a:pPr>
              <a:lnSpc>
                <a:spcPct val="150000"/>
              </a:lnSpc>
            </a:pPr>
            <a:r>
              <a:rPr kumimoji="1" lang="zh-CN" altLang="en-US" sz="2200" dirty="0"/>
              <a:t>一处在“一、过去五年的工作和历史性变革”</a:t>
            </a:r>
            <a:r>
              <a:rPr kumimoji="1" lang="en-US" altLang="zh-CN" sz="2200" dirty="0"/>
              <a:t>——</a:t>
            </a:r>
            <a:r>
              <a:rPr kumimoji="1" lang="zh-CN" altLang="en-US" sz="2200" dirty="0"/>
              <a:t>“思想文化建设取得重大进展。</a:t>
            </a:r>
            <a:r>
              <a:rPr kumimoji="1" lang="en-US" altLang="zh-CN" sz="2200" dirty="0"/>
              <a:t>······</a:t>
            </a:r>
            <a:r>
              <a:rPr kumimoji="1" lang="zh-CN" altLang="en-US" sz="2200" dirty="0"/>
              <a:t>全民健身和竞技体育全面发展。”</a:t>
            </a:r>
            <a:endParaRPr kumimoji="1" lang="en-US" altLang="zh-CN" sz="2200" dirty="0"/>
          </a:p>
          <a:p>
            <a:pPr>
              <a:lnSpc>
                <a:spcPct val="150000"/>
              </a:lnSpc>
            </a:pPr>
            <a:r>
              <a:rPr kumimoji="1" lang="zh-CN" altLang="en-US" sz="2200" dirty="0"/>
              <a:t>一处在“七、坚定文化自信，推动社会主义文化繁荣兴盛”</a:t>
            </a:r>
            <a:r>
              <a:rPr kumimoji="1" lang="en-US" altLang="zh-CN" sz="2200" dirty="0"/>
              <a:t>——</a:t>
            </a:r>
            <a:r>
              <a:rPr kumimoji="1" lang="zh-CN" altLang="en-US" sz="2200" dirty="0"/>
              <a:t>“（五）推动文化事业和文化产业发展。</a:t>
            </a:r>
            <a:r>
              <a:rPr kumimoji="1" lang="en-US" altLang="zh-CN" sz="2200" dirty="0"/>
              <a:t>······</a:t>
            </a:r>
            <a:r>
              <a:rPr kumimoji="1" lang="zh-CN" altLang="en-US" sz="2200" dirty="0"/>
              <a:t>广泛开展全民健身活动，加快推进体育强国建设”</a:t>
            </a:r>
            <a:endParaRPr kumimoji="1" lang="en-US" altLang="zh-CN" sz="2200" dirty="0"/>
          </a:p>
          <a:p>
            <a:pPr>
              <a:lnSpc>
                <a:spcPct val="150000"/>
              </a:lnSpc>
            </a:pPr>
            <a:r>
              <a:rPr kumimoji="1" lang="zh-CN" altLang="en-US" sz="2200" dirty="0"/>
              <a:t>全民健身和竞技体育是分开的。</a:t>
            </a:r>
          </a:p>
        </p:txBody>
      </p:sp>
    </p:spTree>
    <p:extLst>
      <p:ext uri="{BB962C8B-B14F-4D97-AF65-F5344CB8AC3E}">
        <p14:creationId xmlns:p14="http://schemas.microsoft.com/office/powerpoint/2010/main" val="67327184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D38704-8E27-DA4E-A1B3-579D9B514CAB}"/>
              </a:ext>
            </a:extLst>
          </p:cNvPr>
          <p:cNvSpPr>
            <a:spLocks noGrp="1"/>
          </p:cNvSpPr>
          <p:nvPr>
            <p:ph type="title"/>
          </p:nvPr>
        </p:nvSpPr>
        <p:spPr/>
        <p:txBody>
          <a:bodyPr/>
          <a:lstStyle/>
          <a:p>
            <a:r>
              <a:rPr kumimoji="1" lang="zh-CN" altLang="en-US" sz="3600" dirty="0"/>
              <a:t>三、加强和创新社会治理</a:t>
            </a:r>
          </a:p>
        </p:txBody>
      </p:sp>
      <p:sp>
        <p:nvSpPr>
          <p:cNvPr id="3" name="内容占位符 2">
            <a:extLst>
              <a:ext uri="{FF2B5EF4-FFF2-40B4-BE49-F238E27FC236}">
                <a16:creationId xmlns:a16="http://schemas.microsoft.com/office/drawing/2014/main" id="{ABB754DD-D633-9546-AB97-9A2CF860D39F}"/>
              </a:ext>
            </a:extLst>
          </p:cNvPr>
          <p:cNvSpPr>
            <a:spLocks noGrp="1"/>
          </p:cNvSpPr>
          <p:nvPr>
            <p:ph idx="1"/>
          </p:nvPr>
        </p:nvSpPr>
        <p:spPr>
          <a:xfrm>
            <a:off x="789904" y="1864259"/>
            <a:ext cx="7564192" cy="4541023"/>
          </a:xfrm>
        </p:spPr>
        <p:txBody>
          <a:bodyPr/>
          <a:lstStyle/>
          <a:p>
            <a:r>
              <a:rPr kumimoji="1" lang="zh-CN" altLang="en-US" dirty="0"/>
              <a:t>推进社会治理现代化</a:t>
            </a:r>
            <a:endParaRPr kumimoji="1" lang="en-US" altLang="zh-CN" dirty="0"/>
          </a:p>
          <a:p>
            <a:endParaRPr kumimoji="1" lang="en-US" altLang="zh-CN" dirty="0"/>
          </a:p>
          <a:p>
            <a:r>
              <a:rPr kumimoji="1" lang="zh-CN" altLang="en-US" dirty="0"/>
              <a:t>打造共建共治共享的社会治理格局</a:t>
            </a:r>
            <a:endParaRPr kumimoji="1" lang="en-US" altLang="zh-CN" dirty="0"/>
          </a:p>
          <a:p>
            <a:endParaRPr kumimoji="1" lang="en-US" altLang="zh-CN" dirty="0"/>
          </a:p>
          <a:p>
            <a:r>
              <a:rPr kumimoji="1" lang="zh-CN" altLang="en-US" dirty="0"/>
              <a:t>维护社会和谐稳定</a:t>
            </a:r>
          </a:p>
        </p:txBody>
      </p:sp>
    </p:spTree>
    <p:extLst>
      <p:ext uri="{BB962C8B-B14F-4D97-AF65-F5344CB8AC3E}">
        <p14:creationId xmlns:p14="http://schemas.microsoft.com/office/powerpoint/2010/main" val="544452793"/>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CF6B3D-59A8-564A-894A-80012FAD89AB}"/>
              </a:ext>
            </a:extLst>
          </p:cNvPr>
          <p:cNvSpPr>
            <a:spLocks noGrp="1"/>
          </p:cNvSpPr>
          <p:nvPr>
            <p:ph type="title"/>
          </p:nvPr>
        </p:nvSpPr>
        <p:spPr>
          <a:xfrm>
            <a:off x="542626" y="458765"/>
            <a:ext cx="7564192" cy="1097683"/>
          </a:xfrm>
        </p:spPr>
        <p:txBody>
          <a:bodyPr/>
          <a:lstStyle/>
          <a:p>
            <a:r>
              <a:rPr kumimoji="1" lang="zh-CN" altLang="en-US" sz="3200" dirty="0"/>
              <a:t>（一）推进社会治理现代化</a:t>
            </a:r>
          </a:p>
        </p:txBody>
      </p:sp>
      <p:sp>
        <p:nvSpPr>
          <p:cNvPr id="3" name="内容占位符 2">
            <a:extLst>
              <a:ext uri="{FF2B5EF4-FFF2-40B4-BE49-F238E27FC236}">
                <a16:creationId xmlns:a16="http://schemas.microsoft.com/office/drawing/2014/main" id="{34D6194B-6E6D-8A49-9547-F1AA219E862B}"/>
              </a:ext>
            </a:extLst>
          </p:cNvPr>
          <p:cNvSpPr>
            <a:spLocks noGrp="1"/>
          </p:cNvSpPr>
          <p:nvPr>
            <p:ph idx="1"/>
          </p:nvPr>
        </p:nvSpPr>
        <p:spPr>
          <a:xfrm>
            <a:off x="510464" y="1523264"/>
            <a:ext cx="7564192" cy="4979646"/>
          </a:xfrm>
        </p:spPr>
        <p:txBody>
          <a:bodyPr/>
          <a:lstStyle/>
          <a:p>
            <a:r>
              <a:rPr kumimoji="1" lang="zh-CN" altLang="en-US" dirty="0"/>
              <a:t>社会治理是多元主体参与，维护群众利益，针对问题，协同社会利益、化解矛盾，促进公平有序发展的过程。</a:t>
            </a:r>
            <a:endParaRPr kumimoji="1" lang="en-US" altLang="zh-CN" dirty="0"/>
          </a:p>
          <a:p>
            <a:endParaRPr kumimoji="1" lang="en-US" altLang="zh-CN" dirty="0"/>
          </a:p>
          <a:p>
            <a:r>
              <a:rPr kumimoji="1" lang="zh-CN" altLang="en-US" dirty="0"/>
              <a:t>特征包括：</a:t>
            </a:r>
            <a:endParaRPr kumimoji="1" lang="en-US" altLang="zh-CN" dirty="0"/>
          </a:p>
          <a:p>
            <a:pPr marL="0" indent="0">
              <a:buNone/>
            </a:pPr>
            <a:r>
              <a:rPr kumimoji="1" lang="zh-CN" altLang="en-US" dirty="0"/>
              <a:t>（</a:t>
            </a:r>
            <a:r>
              <a:rPr kumimoji="1" lang="en-US" altLang="zh-CN" dirty="0"/>
              <a:t>1</a:t>
            </a:r>
            <a:r>
              <a:rPr kumimoji="1" lang="zh-CN" altLang="en-US" dirty="0"/>
              <a:t>）“一主多元”</a:t>
            </a:r>
            <a:r>
              <a:rPr kumimoji="1" lang="en-US" altLang="zh-CN" dirty="0"/>
              <a:t>——</a:t>
            </a:r>
            <a:r>
              <a:rPr kumimoji="1" lang="zh-CN" altLang="en-US" dirty="0"/>
              <a:t>党委领导、政府主导，各类社会组织和个人多元参与</a:t>
            </a:r>
            <a:endParaRPr kumimoji="1" lang="en-US" altLang="zh-CN" dirty="0"/>
          </a:p>
          <a:p>
            <a:pPr marL="0" indent="0">
              <a:buNone/>
            </a:pPr>
            <a:r>
              <a:rPr kumimoji="1" lang="zh-CN" altLang="en-US" dirty="0"/>
              <a:t>（</a:t>
            </a:r>
            <a:r>
              <a:rPr kumimoji="1" lang="en-US" altLang="zh-CN" dirty="0"/>
              <a:t>2</a:t>
            </a:r>
            <a:r>
              <a:rPr kumimoji="1" lang="zh-CN" altLang="en-US" dirty="0"/>
              <a:t>）过程性</a:t>
            </a:r>
            <a:r>
              <a:rPr kumimoji="1" lang="en-US" altLang="zh-CN" dirty="0"/>
              <a:t>——</a:t>
            </a:r>
            <a:r>
              <a:rPr kumimoji="1" lang="zh-CN" altLang="en-US" dirty="0"/>
              <a:t>动态发展</a:t>
            </a:r>
            <a:endParaRPr kumimoji="1" lang="en-US" altLang="zh-CN" dirty="0"/>
          </a:p>
          <a:p>
            <a:pPr marL="0" indent="0">
              <a:buNone/>
            </a:pPr>
            <a:r>
              <a:rPr kumimoji="1" lang="zh-CN" altLang="en-US" dirty="0"/>
              <a:t>（</a:t>
            </a:r>
            <a:r>
              <a:rPr kumimoji="1" lang="en-US" altLang="zh-CN" dirty="0"/>
              <a:t>3</a:t>
            </a:r>
            <a:r>
              <a:rPr kumimoji="1" lang="zh-CN" altLang="en-US" dirty="0"/>
              <a:t>）协调性</a:t>
            </a:r>
            <a:r>
              <a:rPr kumimoji="1" lang="en-US" altLang="zh-CN" dirty="0"/>
              <a:t>——</a:t>
            </a:r>
            <a:r>
              <a:rPr kumimoji="1" lang="zh-CN" altLang="en-US" dirty="0"/>
              <a:t>协调利益，自我纠错运行</a:t>
            </a:r>
            <a:endParaRPr kumimoji="1" lang="en-US" altLang="zh-CN" dirty="0"/>
          </a:p>
          <a:p>
            <a:pPr marL="0" indent="0">
              <a:buNone/>
            </a:pPr>
            <a:r>
              <a:rPr kumimoji="1" lang="zh-CN" altLang="en-US" dirty="0"/>
              <a:t>（</a:t>
            </a:r>
            <a:r>
              <a:rPr kumimoji="1" lang="en-US" altLang="zh-CN" dirty="0"/>
              <a:t>4</a:t>
            </a:r>
            <a:r>
              <a:rPr kumimoji="1" lang="zh-CN" altLang="en-US" dirty="0"/>
              <a:t>）互动性</a:t>
            </a:r>
            <a:r>
              <a:rPr kumimoji="1" lang="en-US" altLang="zh-CN" dirty="0"/>
              <a:t>——</a:t>
            </a:r>
            <a:r>
              <a:rPr kumimoji="1" lang="zh-CN" altLang="en-US" dirty="0"/>
              <a:t>多元利益相关者互动</a:t>
            </a:r>
            <a:endParaRPr kumimoji="1" lang="en-US" altLang="zh-CN" dirty="0"/>
          </a:p>
          <a:p>
            <a:endParaRPr kumimoji="1" lang="zh-CN" altLang="en-US" dirty="0"/>
          </a:p>
        </p:txBody>
      </p:sp>
    </p:spTree>
    <p:extLst>
      <p:ext uri="{BB962C8B-B14F-4D97-AF65-F5344CB8AC3E}">
        <p14:creationId xmlns:p14="http://schemas.microsoft.com/office/powerpoint/2010/main" val="322622392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B406940B-9EC5-BF49-B3EE-FB4C16D35854}"/>
              </a:ext>
            </a:extLst>
          </p:cNvPr>
          <p:cNvSpPr>
            <a:spLocks noGrp="1"/>
          </p:cNvSpPr>
          <p:nvPr>
            <p:ph idx="1"/>
          </p:nvPr>
        </p:nvSpPr>
        <p:spPr>
          <a:xfrm>
            <a:off x="467544" y="908720"/>
            <a:ext cx="7831706" cy="5771734"/>
          </a:xfrm>
        </p:spPr>
        <p:txBody>
          <a:bodyPr>
            <a:normAutofit/>
          </a:bodyPr>
          <a:lstStyle/>
          <a:p>
            <a:pPr>
              <a:lnSpc>
                <a:spcPct val="150000"/>
              </a:lnSpc>
            </a:pPr>
            <a:r>
              <a:rPr kumimoji="1" lang="zh-CN" altLang="en-US" sz="2200" dirty="0"/>
              <a:t>社会治理是国家治理的重要领域，国家治理还包括经济、政治、文化、生态、军事等方面治理，社会治理现代化是国家治理体系和治理能力现代化的重要组成。</a:t>
            </a:r>
            <a:endParaRPr kumimoji="1" lang="en-US" altLang="zh-CN" sz="2200" dirty="0"/>
          </a:p>
          <a:p>
            <a:pPr>
              <a:lnSpc>
                <a:spcPct val="150000"/>
              </a:lnSpc>
            </a:pPr>
            <a:r>
              <a:rPr kumimoji="1" lang="zh-CN" altLang="en-US" sz="2200" dirty="0"/>
              <a:t>现代化：信息化、科技化、法治化、科学化、理性化、人性化、智能化、集成化、专业化、一定的透明度。</a:t>
            </a:r>
            <a:endParaRPr kumimoji="1" lang="en-US" altLang="zh-CN" sz="2200" dirty="0"/>
          </a:p>
          <a:p>
            <a:pPr>
              <a:lnSpc>
                <a:spcPct val="150000"/>
              </a:lnSpc>
            </a:pPr>
            <a:r>
              <a:rPr kumimoji="1" lang="zh-CN" altLang="en-US" sz="2200" dirty="0"/>
              <a:t>这是我党主动应对时代发展大势，主动寻求工作方式、工作作风的转变，是自我变革、自我发展完善的表现。</a:t>
            </a:r>
            <a:endParaRPr kumimoji="1" lang="en-US" altLang="zh-CN" sz="2200" dirty="0"/>
          </a:p>
          <a:p>
            <a:pPr>
              <a:lnSpc>
                <a:spcPct val="150000"/>
              </a:lnSpc>
            </a:pPr>
            <a:r>
              <a:rPr kumimoji="1" lang="zh-CN" altLang="en-US" sz="2200" dirty="0"/>
              <a:t>理念和思想是行动的先导。</a:t>
            </a:r>
            <a:endParaRPr kumimoji="1" lang="en-US" altLang="zh-CN" sz="2200" dirty="0"/>
          </a:p>
          <a:p>
            <a:pPr>
              <a:lnSpc>
                <a:spcPct val="150000"/>
              </a:lnSpc>
            </a:pPr>
            <a:r>
              <a:rPr kumimoji="1" lang="zh-CN" altLang="en-US" sz="2200" dirty="0"/>
              <a:t>共建是基础和机制，共治是关键和手段，共享是目标和结果。</a:t>
            </a:r>
          </a:p>
        </p:txBody>
      </p:sp>
    </p:spTree>
    <p:extLst>
      <p:ext uri="{BB962C8B-B14F-4D97-AF65-F5344CB8AC3E}">
        <p14:creationId xmlns:p14="http://schemas.microsoft.com/office/powerpoint/2010/main" val="1037931580"/>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B58EAE-6378-5440-BA27-872495A9BFCE}"/>
              </a:ext>
            </a:extLst>
          </p:cNvPr>
          <p:cNvSpPr>
            <a:spLocks noGrp="1"/>
          </p:cNvSpPr>
          <p:nvPr>
            <p:ph type="title"/>
          </p:nvPr>
        </p:nvSpPr>
        <p:spPr>
          <a:xfrm>
            <a:off x="17166" y="404664"/>
            <a:ext cx="8659290" cy="1097683"/>
          </a:xfrm>
        </p:spPr>
        <p:txBody>
          <a:bodyPr/>
          <a:lstStyle/>
          <a:p>
            <a:r>
              <a:rPr lang="zh-CN" altLang="en-US" sz="3200" dirty="0"/>
              <a:t>（二）</a:t>
            </a:r>
            <a:r>
              <a:rPr lang="zh-CN" altLang="zh-CN" sz="3200" dirty="0"/>
              <a:t>打造共建共治共享的社会治理格局</a:t>
            </a:r>
            <a:endParaRPr kumimoji="1" lang="zh-CN" altLang="en-US" sz="3200" dirty="0"/>
          </a:p>
        </p:txBody>
      </p:sp>
      <p:sp>
        <p:nvSpPr>
          <p:cNvPr id="3" name="内容占位符 2">
            <a:extLst>
              <a:ext uri="{FF2B5EF4-FFF2-40B4-BE49-F238E27FC236}">
                <a16:creationId xmlns:a16="http://schemas.microsoft.com/office/drawing/2014/main" id="{13F3C288-368A-D248-A792-B0DAD0FB2AE6}"/>
              </a:ext>
            </a:extLst>
          </p:cNvPr>
          <p:cNvSpPr>
            <a:spLocks noGrp="1"/>
          </p:cNvSpPr>
          <p:nvPr>
            <p:ph idx="1"/>
          </p:nvPr>
        </p:nvSpPr>
        <p:spPr>
          <a:xfrm>
            <a:off x="484710" y="1268761"/>
            <a:ext cx="8191746" cy="1368152"/>
          </a:xfrm>
        </p:spPr>
        <p:txBody>
          <a:bodyPr>
            <a:normAutofit/>
          </a:bodyPr>
          <a:lstStyle/>
          <a:p>
            <a:pPr marL="0" indent="0">
              <a:buNone/>
            </a:pPr>
            <a:r>
              <a:rPr lang="zh-CN" altLang="en-US" sz="2200" dirty="0">
                <a:latin typeface="华文楷体" panose="02010600040101010101" pitchFamily="2" charset="-122"/>
                <a:ea typeface="华文楷体" panose="02010600040101010101" pitchFamily="2" charset="-122"/>
              </a:rPr>
              <a:t>十九大报告指出：“</a:t>
            </a:r>
            <a:r>
              <a:rPr lang="zh-CN" altLang="zh-CN" sz="2200" dirty="0">
                <a:latin typeface="华文楷体" panose="02010600040101010101" pitchFamily="2" charset="-122"/>
                <a:ea typeface="华文楷体" panose="02010600040101010101" pitchFamily="2" charset="-122"/>
              </a:rPr>
              <a:t>加强社会治理制度建设，完善党委领导、政府负责、社会协同、公众参与、法治保障的社会治理体制，提高社会治理社会化、法治化、智能化、专业化水平。</a:t>
            </a:r>
            <a:r>
              <a:rPr lang="zh-CN" altLang="en-US" sz="2200" dirty="0">
                <a:latin typeface="华文楷体" panose="02010600040101010101" pitchFamily="2" charset="-122"/>
                <a:ea typeface="华文楷体" panose="02010600040101010101" pitchFamily="2" charset="-122"/>
              </a:rPr>
              <a:t>”</a:t>
            </a:r>
            <a:endParaRPr lang="en-US" altLang="zh-CN" sz="2200" dirty="0">
              <a:latin typeface="华文楷体" panose="02010600040101010101" pitchFamily="2" charset="-122"/>
              <a:ea typeface="华文楷体" panose="02010600040101010101" pitchFamily="2" charset="-122"/>
            </a:endParaRPr>
          </a:p>
        </p:txBody>
      </p:sp>
      <p:sp>
        <p:nvSpPr>
          <p:cNvPr id="4" name="内容占位符 2">
            <a:extLst>
              <a:ext uri="{FF2B5EF4-FFF2-40B4-BE49-F238E27FC236}">
                <a16:creationId xmlns:a16="http://schemas.microsoft.com/office/drawing/2014/main" id="{ABC5A283-494E-4198-BC62-001F1DD90288}"/>
              </a:ext>
            </a:extLst>
          </p:cNvPr>
          <p:cNvSpPr txBox="1">
            <a:spLocks/>
          </p:cNvSpPr>
          <p:nvPr/>
        </p:nvSpPr>
        <p:spPr>
          <a:xfrm>
            <a:off x="564715" y="2955401"/>
            <a:ext cx="7564192" cy="4907638"/>
          </a:xfrm>
          <a:prstGeom prst="rect">
            <a:avLst/>
          </a:prstGeom>
        </p:spPr>
        <p:txBody>
          <a:bodyPr vert="horz" lIns="91440" tIns="45720" rIns="91440" bIns="45720" rtlCol="0">
            <a:normAutofit/>
          </a:bodyPr>
          <a:lstStyle>
            <a:lvl1pPr marL="342906" indent="-342906" algn="l" defTabSz="457207" rtl="0" eaLnBrk="1" latinLnBrk="0" hangingPunct="1">
              <a:spcBef>
                <a:spcPts val="1000"/>
              </a:spcBef>
              <a:spcAft>
                <a:spcPts val="0"/>
              </a:spcAft>
              <a:buClr>
                <a:schemeClr val="bg2">
                  <a:lumMod val="40000"/>
                  <a:lumOff val="60000"/>
                </a:schemeClr>
              </a:buClr>
              <a:buSzPct val="80000"/>
              <a:buFont typeface="Wingdings 3" charset="2"/>
              <a:buChar char=""/>
              <a:defRPr sz="2400" b="0" i="0" kern="1200">
                <a:solidFill>
                  <a:schemeClr val="tx1"/>
                </a:solidFill>
                <a:latin typeface="+mj-lt"/>
                <a:ea typeface="+mj-ea"/>
                <a:cs typeface="+mj-cs"/>
              </a:defRPr>
            </a:lvl1pPr>
            <a:lvl2pPr marL="742962" indent="-285755" algn="l" defTabSz="457207"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20"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27"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34"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14642"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49"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57"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64"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kumimoji="1" lang="zh-CN" altLang="en-US" dirty="0"/>
              <a:t>制度是理念落实的保障：创新社会治理必须加强社会制度坚实。适应新形势新要求，不断创新治理体制机制。</a:t>
            </a:r>
            <a:endParaRPr kumimoji="1" lang="en-US" altLang="zh-CN" dirty="0"/>
          </a:p>
        </p:txBody>
      </p:sp>
      <p:graphicFrame>
        <p:nvGraphicFramePr>
          <p:cNvPr id="5" name="图示 4">
            <a:extLst>
              <a:ext uri="{FF2B5EF4-FFF2-40B4-BE49-F238E27FC236}">
                <a16:creationId xmlns:a16="http://schemas.microsoft.com/office/drawing/2014/main" id="{10CC6D37-6CF8-4E23-8165-7E4048CB1705}"/>
              </a:ext>
            </a:extLst>
          </p:cNvPr>
          <p:cNvGraphicFramePr/>
          <p:nvPr>
            <p:extLst>
              <p:ext uri="{D42A27DB-BD31-4B8C-83A1-F6EECF244321}">
                <p14:modId xmlns:p14="http://schemas.microsoft.com/office/powerpoint/2010/main" val="557905813"/>
              </p:ext>
            </p:extLst>
          </p:nvPr>
        </p:nvGraphicFramePr>
        <p:xfrm>
          <a:off x="1156952" y="3212976"/>
          <a:ext cx="6830096" cy="43924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87546723"/>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a:extLst>
              <a:ext uri="{FF2B5EF4-FFF2-40B4-BE49-F238E27FC236}">
                <a16:creationId xmlns:a16="http://schemas.microsoft.com/office/drawing/2014/main" id="{ABC5A283-494E-4198-BC62-001F1DD90288}"/>
              </a:ext>
            </a:extLst>
          </p:cNvPr>
          <p:cNvSpPr txBox="1">
            <a:spLocks/>
          </p:cNvSpPr>
          <p:nvPr/>
        </p:nvSpPr>
        <p:spPr>
          <a:xfrm>
            <a:off x="479948" y="2485082"/>
            <a:ext cx="8245503" cy="3683502"/>
          </a:xfrm>
          <a:prstGeom prst="rect">
            <a:avLst/>
          </a:prstGeom>
        </p:spPr>
        <p:txBody>
          <a:bodyPr vert="horz" lIns="91440" tIns="45720" rIns="91440" bIns="45720" rtlCol="0">
            <a:normAutofit/>
          </a:bodyPr>
          <a:lstStyle>
            <a:lvl1pPr marL="342906" indent="-342906" algn="l" defTabSz="457207" rtl="0" eaLnBrk="1" latinLnBrk="0" hangingPunct="1">
              <a:spcBef>
                <a:spcPts val="1000"/>
              </a:spcBef>
              <a:spcAft>
                <a:spcPts val="0"/>
              </a:spcAft>
              <a:buClr>
                <a:schemeClr val="bg2">
                  <a:lumMod val="40000"/>
                  <a:lumOff val="60000"/>
                </a:schemeClr>
              </a:buClr>
              <a:buSzPct val="80000"/>
              <a:buFont typeface="Wingdings 3" charset="2"/>
              <a:buChar char=""/>
              <a:defRPr sz="2400" b="0" i="0" kern="1200">
                <a:solidFill>
                  <a:schemeClr val="tx1"/>
                </a:solidFill>
                <a:latin typeface="+mj-lt"/>
                <a:ea typeface="+mj-ea"/>
                <a:cs typeface="+mj-cs"/>
              </a:defRPr>
            </a:lvl1pPr>
            <a:lvl2pPr marL="742962" indent="-285755" algn="l" defTabSz="457207"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20"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27"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34"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14642"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49"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57"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64"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a:buFont typeface="Wingdings" panose="05000000000000000000" pitchFamily="2" charset="2"/>
              <a:buChar char="p"/>
            </a:pPr>
            <a:r>
              <a:rPr kumimoji="1" lang="zh-CN" altLang="en-US" dirty="0"/>
              <a:t>完善党委领导、政府负责、社会协同、公众参与、法治保障的社会治理体制。健全利益表达、协调、保护机制。</a:t>
            </a:r>
            <a:endParaRPr kumimoji="1" lang="en-US" altLang="zh-CN" dirty="0"/>
          </a:p>
          <a:p>
            <a:pPr>
              <a:buFont typeface="Wingdings" panose="05000000000000000000" pitchFamily="2" charset="2"/>
              <a:buChar char="p"/>
            </a:pPr>
            <a:r>
              <a:rPr kumimoji="1" lang="zh-CN" altLang="en-US" dirty="0"/>
              <a:t>完善政府治理、社会调节、居民自治，良性互动的体制机制。</a:t>
            </a:r>
            <a:endParaRPr kumimoji="1" lang="en-US" altLang="zh-CN" dirty="0"/>
          </a:p>
          <a:p>
            <a:pPr>
              <a:buFont typeface="Wingdings" panose="05000000000000000000" pitchFamily="2" charset="2"/>
              <a:buChar char="p"/>
            </a:pPr>
            <a:r>
              <a:rPr kumimoji="1" lang="zh-CN" altLang="en-US" dirty="0"/>
              <a:t>不断提高社会治理的社会化、法治化、智能化、专业化水平。</a:t>
            </a:r>
          </a:p>
        </p:txBody>
      </p:sp>
      <p:sp>
        <p:nvSpPr>
          <p:cNvPr id="7" name="内容占位符 6">
            <a:extLst>
              <a:ext uri="{FF2B5EF4-FFF2-40B4-BE49-F238E27FC236}">
                <a16:creationId xmlns:a16="http://schemas.microsoft.com/office/drawing/2014/main" id="{C5FCA272-1C55-429A-8A7E-B88B8F947FD6}"/>
              </a:ext>
            </a:extLst>
          </p:cNvPr>
          <p:cNvSpPr>
            <a:spLocks noGrp="1"/>
          </p:cNvSpPr>
          <p:nvPr>
            <p:ph idx="1"/>
          </p:nvPr>
        </p:nvSpPr>
        <p:spPr>
          <a:xfrm>
            <a:off x="479948" y="1174002"/>
            <a:ext cx="7564192" cy="752797"/>
          </a:xfrm>
        </p:spPr>
        <p:txBody>
          <a:bodyPr/>
          <a:lstStyle/>
          <a:p>
            <a:pPr marL="0" indent="0">
              <a:buNone/>
            </a:pPr>
            <a:r>
              <a:rPr lang="zh-CN" altLang="en-US" dirty="0"/>
              <a:t>如何创新社会治理的体制机制？</a:t>
            </a:r>
          </a:p>
        </p:txBody>
      </p:sp>
      <p:sp>
        <p:nvSpPr>
          <p:cNvPr id="9" name="标题 8">
            <a:extLst>
              <a:ext uri="{FF2B5EF4-FFF2-40B4-BE49-F238E27FC236}">
                <a16:creationId xmlns:a16="http://schemas.microsoft.com/office/drawing/2014/main" id="{55233B1B-BE7D-405D-91B2-BE42E657FED4}"/>
              </a:ext>
            </a:extLst>
          </p:cNvPr>
          <p:cNvSpPr>
            <a:spLocks noGrp="1"/>
          </p:cNvSpPr>
          <p:nvPr>
            <p:ph type="title"/>
          </p:nvPr>
        </p:nvSpPr>
        <p:spPr/>
        <p:txBody>
          <a:bodyPr/>
          <a:lstStyle/>
          <a:p>
            <a:endParaRPr lang="zh-CN" altLang="en-US"/>
          </a:p>
        </p:txBody>
      </p:sp>
    </p:spTree>
    <p:extLst>
      <p:ext uri="{BB962C8B-B14F-4D97-AF65-F5344CB8AC3E}">
        <p14:creationId xmlns:p14="http://schemas.microsoft.com/office/powerpoint/2010/main" val="311402133"/>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B58EAE-6378-5440-BA27-872495A9BFCE}"/>
              </a:ext>
            </a:extLst>
          </p:cNvPr>
          <p:cNvSpPr>
            <a:spLocks noGrp="1"/>
          </p:cNvSpPr>
          <p:nvPr>
            <p:ph type="title"/>
          </p:nvPr>
        </p:nvSpPr>
        <p:spPr>
          <a:xfrm>
            <a:off x="17166" y="404664"/>
            <a:ext cx="8659290" cy="1097683"/>
          </a:xfrm>
        </p:spPr>
        <p:txBody>
          <a:bodyPr/>
          <a:lstStyle/>
          <a:p>
            <a:r>
              <a:rPr lang="zh-CN" altLang="en-US" sz="3200" dirty="0"/>
              <a:t>（二）</a:t>
            </a:r>
            <a:r>
              <a:rPr lang="zh-CN" altLang="zh-CN" sz="3200" dirty="0"/>
              <a:t>打造共建共治共享的社会治理格局</a:t>
            </a:r>
            <a:endParaRPr kumimoji="1" lang="zh-CN" altLang="en-US" sz="3200" dirty="0"/>
          </a:p>
        </p:txBody>
      </p:sp>
      <p:graphicFrame>
        <p:nvGraphicFramePr>
          <p:cNvPr id="4" name="内容占位符 3">
            <a:extLst>
              <a:ext uri="{FF2B5EF4-FFF2-40B4-BE49-F238E27FC236}">
                <a16:creationId xmlns:a16="http://schemas.microsoft.com/office/drawing/2014/main" id="{10285F81-F572-4FF2-A221-C4769896DB9E}"/>
              </a:ext>
            </a:extLst>
          </p:cNvPr>
          <p:cNvGraphicFramePr>
            <a:graphicFrameLocks noGrp="1"/>
          </p:cNvGraphicFramePr>
          <p:nvPr>
            <p:ph idx="1"/>
            <p:extLst>
              <p:ext uri="{D42A27DB-BD31-4B8C-83A1-F6EECF244321}">
                <p14:modId xmlns:p14="http://schemas.microsoft.com/office/powerpoint/2010/main" val="2673098575"/>
              </p:ext>
            </p:extLst>
          </p:nvPr>
        </p:nvGraphicFramePr>
        <p:xfrm>
          <a:off x="484710" y="1707383"/>
          <a:ext cx="8191746" cy="454102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188552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6AB164-21BF-4B76-BA94-4AE987FF6F5C}"/>
              </a:ext>
            </a:extLst>
          </p:cNvPr>
          <p:cNvSpPr>
            <a:spLocks noGrp="1"/>
          </p:cNvSpPr>
          <p:nvPr>
            <p:ph type="title"/>
          </p:nvPr>
        </p:nvSpPr>
        <p:spPr/>
        <p:txBody>
          <a:bodyPr/>
          <a:lstStyle/>
          <a:p>
            <a:r>
              <a:rPr lang="en-US" altLang="zh-CN" sz="3200" dirty="0"/>
              <a:t>(</a:t>
            </a:r>
            <a:r>
              <a:rPr lang="zh-CN" altLang="en-US" sz="3200" dirty="0"/>
              <a:t>一</a:t>
            </a:r>
            <a:r>
              <a:rPr lang="en-US" altLang="zh-CN" sz="3200" dirty="0"/>
              <a:t>)</a:t>
            </a:r>
            <a:r>
              <a:rPr lang="zh-CN" altLang="en-US" sz="3200" dirty="0"/>
              <a:t>中国特色社会主义社会建设理论</a:t>
            </a:r>
          </a:p>
        </p:txBody>
      </p:sp>
      <p:graphicFrame>
        <p:nvGraphicFramePr>
          <p:cNvPr id="4" name="内容占位符 3">
            <a:extLst>
              <a:ext uri="{FF2B5EF4-FFF2-40B4-BE49-F238E27FC236}">
                <a16:creationId xmlns:a16="http://schemas.microsoft.com/office/drawing/2014/main" id="{EAA59215-F5E4-4E38-A21C-BC530EC92DA2}"/>
              </a:ext>
            </a:extLst>
          </p:cNvPr>
          <p:cNvGraphicFramePr>
            <a:graphicFrameLocks noGrp="1"/>
          </p:cNvGraphicFramePr>
          <p:nvPr>
            <p:ph idx="1"/>
            <p:extLst>
              <p:ext uri="{D42A27DB-BD31-4B8C-83A1-F6EECF244321}">
                <p14:modId xmlns:p14="http://schemas.microsoft.com/office/powerpoint/2010/main" val="2377124994"/>
              </p:ext>
            </p:extLst>
          </p:nvPr>
        </p:nvGraphicFramePr>
        <p:xfrm>
          <a:off x="827336" y="1196752"/>
          <a:ext cx="7489328" cy="490763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01930182"/>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BFCD05-5CF6-AC44-BFB3-2DA0379747A7}"/>
              </a:ext>
            </a:extLst>
          </p:cNvPr>
          <p:cNvSpPr>
            <a:spLocks noGrp="1"/>
          </p:cNvSpPr>
          <p:nvPr>
            <p:ph type="title"/>
          </p:nvPr>
        </p:nvSpPr>
        <p:spPr/>
        <p:txBody>
          <a:bodyPr/>
          <a:lstStyle/>
          <a:p>
            <a:endParaRPr kumimoji="1" lang="zh-CN" altLang="en-US"/>
          </a:p>
        </p:txBody>
      </p:sp>
      <p:graphicFrame>
        <p:nvGraphicFramePr>
          <p:cNvPr id="4" name="内容占位符 3">
            <a:extLst>
              <a:ext uri="{FF2B5EF4-FFF2-40B4-BE49-F238E27FC236}">
                <a16:creationId xmlns:a16="http://schemas.microsoft.com/office/drawing/2014/main" id="{F5C495B0-DBF2-4C6F-BA1A-B4A9C2675817}"/>
              </a:ext>
            </a:extLst>
          </p:cNvPr>
          <p:cNvGraphicFramePr>
            <a:graphicFrameLocks noGrp="1"/>
          </p:cNvGraphicFramePr>
          <p:nvPr>
            <p:ph idx="1"/>
            <p:extLst>
              <p:ext uri="{D42A27DB-BD31-4B8C-83A1-F6EECF244321}">
                <p14:modId xmlns:p14="http://schemas.microsoft.com/office/powerpoint/2010/main" val="2998079099"/>
              </p:ext>
            </p:extLst>
          </p:nvPr>
        </p:nvGraphicFramePr>
        <p:xfrm>
          <a:off x="674989" y="620689"/>
          <a:ext cx="7183634" cy="46085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矩形 4">
            <a:extLst>
              <a:ext uri="{FF2B5EF4-FFF2-40B4-BE49-F238E27FC236}">
                <a16:creationId xmlns:a16="http://schemas.microsoft.com/office/drawing/2014/main" id="{7B4C5A78-A46C-4704-B25C-D90593564AA3}"/>
              </a:ext>
            </a:extLst>
          </p:cNvPr>
          <p:cNvSpPr/>
          <p:nvPr/>
        </p:nvSpPr>
        <p:spPr>
          <a:xfrm>
            <a:off x="3059832" y="5635841"/>
            <a:ext cx="5750293" cy="769441"/>
          </a:xfrm>
          <a:prstGeom prst="rect">
            <a:avLst/>
          </a:prstGeom>
          <a:noFill/>
        </p:spPr>
        <p:txBody>
          <a:bodyPr wrap="square" lIns="91440" tIns="45720" rIns="91440" bIns="45720">
            <a:spAutoFit/>
          </a:bodyPr>
          <a:lstStyle/>
          <a:p>
            <a:pPr algn="ctr"/>
            <a:r>
              <a:rPr lang="zh-CN" altLang="en-US" sz="4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维护社会和谐稳定</a:t>
            </a:r>
            <a:endParaRPr lang="zh-CN" altLang="en-US" sz="4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Tree>
    <p:extLst>
      <p:ext uri="{BB962C8B-B14F-4D97-AF65-F5344CB8AC3E}">
        <p14:creationId xmlns:p14="http://schemas.microsoft.com/office/powerpoint/2010/main" val="1797914932"/>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E203AD-215A-4EA4-96BE-49F6FD57694A}"/>
              </a:ext>
            </a:extLst>
          </p:cNvPr>
          <p:cNvSpPr>
            <a:spLocks noGrp="1"/>
          </p:cNvSpPr>
          <p:nvPr>
            <p:ph type="title"/>
          </p:nvPr>
        </p:nvSpPr>
        <p:spPr/>
        <p:txBody>
          <a:bodyPr/>
          <a:lstStyle/>
          <a:p>
            <a:r>
              <a:rPr kumimoji="1" lang="zh-CN" altLang="en-US" dirty="0"/>
              <a:t>以新冠疫情为例</a:t>
            </a:r>
            <a:br>
              <a:rPr kumimoji="1" lang="en-US" altLang="zh-CN" dirty="0"/>
            </a:br>
            <a:endParaRPr lang="zh-CN" altLang="en-US" dirty="0"/>
          </a:p>
        </p:txBody>
      </p:sp>
      <p:sp>
        <p:nvSpPr>
          <p:cNvPr id="3" name="内容占位符 2">
            <a:extLst>
              <a:ext uri="{FF2B5EF4-FFF2-40B4-BE49-F238E27FC236}">
                <a16:creationId xmlns:a16="http://schemas.microsoft.com/office/drawing/2014/main" id="{9FEAD7B5-0F68-4E95-8544-34D7C44E855D}"/>
              </a:ext>
            </a:extLst>
          </p:cNvPr>
          <p:cNvSpPr>
            <a:spLocks noGrp="1"/>
          </p:cNvSpPr>
          <p:nvPr>
            <p:ph idx="1"/>
          </p:nvPr>
        </p:nvSpPr>
        <p:spPr>
          <a:xfrm>
            <a:off x="484710" y="1484785"/>
            <a:ext cx="7564192" cy="4763622"/>
          </a:xfrm>
        </p:spPr>
        <p:txBody>
          <a:bodyPr>
            <a:normAutofit lnSpcReduction="10000"/>
          </a:bodyPr>
          <a:lstStyle/>
          <a:p>
            <a:pPr marL="0" indent="0">
              <a:buNone/>
            </a:pPr>
            <a:r>
              <a:rPr kumimoji="1" lang="en-US" altLang="zh-CN" dirty="0"/>
              <a:t>1.</a:t>
            </a:r>
            <a:r>
              <a:rPr kumimoji="1" lang="zh-CN" altLang="en-US" dirty="0"/>
              <a:t>党委领导</a:t>
            </a:r>
            <a:endParaRPr lang="en-US" altLang="zh-CN" dirty="0"/>
          </a:p>
          <a:p>
            <a:r>
              <a:rPr lang="en-US" altLang="zh-CN" dirty="0"/>
              <a:t>1000</a:t>
            </a:r>
            <a:r>
              <a:rPr lang="zh-CN" altLang="en-US" dirty="0"/>
              <a:t>多万的城市一夜封城</a:t>
            </a:r>
            <a:endParaRPr lang="en-US" altLang="zh-CN" dirty="0"/>
          </a:p>
          <a:p>
            <a:r>
              <a:rPr lang="zh-CN" altLang="en-US" dirty="0"/>
              <a:t>近万医务工作者逆行驰援武汉</a:t>
            </a:r>
            <a:endParaRPr lang="en-US" altLang="zh-CN" dirty="0"/>
          </a:p>
          <a:p>
            <a:r>
              <a:rPr lang="en-US" altLang="zh-CN" dirty="0"/>
              <a:t>3.4</a:t>
            </a:r>
            <a:r>
              <a:rPr lang="zh-CN" altLang="en-US" dirty="0"/>
              <a:t>万平方米</a:t>
            </a:r>
            <a:r>
              <a:rPr lang="en-US" altLang="zh-CN" dirty="0"/>
              <a:t>1000</a:t>
            </a:r>
            <a:r>
              <a:rPr lang="zh-CN" altLang="en-US" dirty="0"/>
              <a:t>多个床位，火神山医院</a:t>
            </a:r>
            <a:r>
              <a:rPr lang="en-US" altLang="zh-CN" dirty="0"/>
              <a:t>10</a:t>
            </a:r>
            <a:r>
              <a:rPr lang="zh-CN" altLang="en-US" dirty="0"/>
              <a:t>天内建成</a:t>
            </a:r>
            <a:endParaRPr lang="en-US" altLang="zh-CN" dirty="0"/>
          </a:p>
          <a:p>
            <a:r>
              <a:rPr lang="en-US" altLang="zh-CN" dirty="0"/>
              <a:t>3</a:t>
            </a:r>
            <a:r>
              <a:rPr lang="zh-CN" altLang="en-US" dirty="0"/>
              <a:t>万平米的雷神山医院</a:t>
            </a:r>
            <a:r>
              <a:rPr lang="en-US" altLang="zh-CN" dirty="0"/>
              <a:t>12</a:t>
            </a:r>
            <a:r>
              <a:rPr lang="zh-CN" altLang="en-US" dirty="0"/>
              <a:t>天完成</a:t>
            </a:r>
            <a:endParaRPr lang="en-US" altLang="zh-CN" dirty="0"/>
          </a:p>
          <a:p>
            <a:r>
              <a:rPr lang="zh-CN" altLang="en-US" dirty="0"/>
              <a:t>全国</a:t>
            </a:r>
            <a:r>
              <a:rPr lang="en-US" altLang="zh-CN" dirty="0"/>
              <a:t>9000</a:t>
            </a:r>
            <a:r>
              <a:rPr lang="zh-CN" altLang="en-US" dirty="0"/>
              <a:t>多万共产党员成为抗击疫情前头兵</a:t>
            </a:r>
            <a:endParaRPr lang="en-US" altLang="zh-CN" dirty="0"/>
          </a:p>
          <a:p>
            <a:r>
              <a:rPr lang="zh-CN" altLang="en-US" dirty="0"/>
              <a:t>除了与生活必需品相关的企业，店家、旅游区几乎全部停止，百姓自觉在家隔离。</a:t>
            </a:r>
            <a:endParaRPr lang="en-US" altLang="zh-CN" dirty="0"/>
          </a:p>
          <a:p>
            <a:r>
              <a:rPr lang="zh-CN" altLang="en-US" dirty="0"/>
              <a:t>道路上只有救灾救援车辆，几乎少有私家车辆。</a:t>
            </a:r>
            <a:endParaRPr lang="en-US" altLang="zh-CN" dirty="0"/>
          </a:p>
          <a:p>
            <a:r>
              <a:rPr lang="zh-CN" altLang="en-US" dirty="0"/>
              <a:t>春节简单度过，社会秩序井然。</a:t>
            </a:r>
            <a:endParaRPr lang="en-US" altLang="zh-CN" dirty="0"/>
          </a:p>
        </p:txBody>
      </p:sp>
    </p:spTree>
    <p:extLst>
      <p:ext uri="{BB962C8B-B14F-4D97-AF65-F5344CB8AC3E}">
        <p14:creationId xmlns:p14="http://schemas.microsoft.com/office/powerpoint/2010/main" val="826895278"/>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A487DE8E-4C1C-4349-A679-4B254E6F889A}"/>
              </a:ext>
            </a:extLst>
          </p:cNvPr>
          <p:cNvSpPr>
            <a:spLocks noGrp="1"/>
          </p:cNvSpPr>
          <p:nvPr>
            <p:ph idx="1"/>
          </p:nvPr>
        </p:nvSpPr>
        <p:spPr>
          <a:xfrm>
            <a:off x="484710" y="620689"/>
            <a:ext cx="7975722" cy="5627718"/>
          </a:xfrm>
        </p:spPr>
        <p:txBody>
          <a:bodyPr/>
          <a:lstStyle/>
          <a:p>
            <a:pPr marL="0" indent="0">
              <a:buNone/>
            </a:pPr>
            <a:r>
              <a:rPr lang="en-US" altLang="zh-CN" dirty="0"/>
              <a:t>2.</a:t>
            </a:r>
            <a:r>
              <a:rPr lang="zh-CN" altLang="en-US" dirty="0"/>
              <a:t>政府主导</a:t>
            </a:r>
            <a:endParaRPr lang="en-US" altLang="zh-CN" dirty="0"/>
          </a:p>
          <a:p>
            <a:r>
              <a:rPr lang="zh-CN" altLang="en-US" dirty="0"/>
              <a:t>（</a:t>
            </a:r>
            <a:r>
              <a:rPr lang="en-US" altLang="zh-CN" dirty="0"/>
              <a:t>1</a:t>
            </a:r>
            <a:r>
              <a:rPr lang="zh-CN" altLang="en-US" dirty="0"/>
              <a:t>）资源调配：医疗、物资</a:t>
            </a:r>
            <a:endParaRPr lang="en-US" altLang="zh-CN" dirty="0"/>
          </a:p>
          <a:p>
            <a:r>
              <a:rPr lang="zh-CN" altLang="en-US" dirty="0"/>
              <a:t>（</a:t>
            </a:r>
            <a:r>
              <a:rPr lang="en-US" altLang="zh-CN" dirty="0"/>
              <a:t>2</a:t>
            </a:r>
            <a:r>
              <a:rPr lang="zh-CN" altLang="en-US" dirty="0"/>
              <a:t>）加强监管：“两手”结合</a:t>
            </a:r>
            <a:r>
              <a:rPr lang="en-US" altLang="zh-CN" dirty="0"/>
              <a:t>——</a:t>
            </a:r>
            <a:r>
              <a:rPr lang="zh-CN" altLang="en-US" dirty="0"/>
              <a:t>无形的手发挥作用</a:t>
            </a:r>
            <a:endParaRPr lang="en-US" altLang="zh-CN" dirty="0"/>
          </a:p>
          <a:p>
            <a:r>
              <a:rPr lang="zh-CN" altLang="en-US" dirty="0"/>
              <a:t>（</a:t>
            </a:r>
            <a:r>
              <a:rPr lang="en-US" altLang="zh-CN" dirty="0"/>
              <a:t>3</a:t>
            </a:r>
            <a:r>
              <a:rPr lang="zh-CN" altLang="en-US" dirty="0"/>
              <a:t>）财政兜底</a:t>
            </a:r>
            <a:endParaRPr lang="en-US" altLang="zh-CN" dirty="0"/>
          </a:p>
          <a:p>
            <a:r>
              <a:rPr lang="zh-CN" altLang="en-US" dirty="0"/>
              <a:t>（</a:t>
            </a:r>
            <a:r>
              <a:rPr lang="en-US" altLang="zh-CN" dirty="0"/>
              <a:t>4</a:t>
            </a:r>
            <a:r>
              <a:rPr lang="zh-CN" altLang="en-US" dirty="0"/>
              <a:t>）政策保障</a:t>
            </a:r>
            <a:endParaRPr lang="en-US" altLang="zh-CN" dirty="0"/>
          </a:p>
          <a:p>
            <a:pPr marL="0" indent="0">
              <a:buNone/>
            </a:pPr>
            <a:r>
              <a:rPr lang="en-US" altLang="zh-CN" dirty="0"/>
              <a:t>3.</a:t>
            </a:r>
            <a:r>
              <a:rPr lang="zh-CN" altLang="en-US" dirty="0"/>
              <a:t>基层治理</a:t>
            </a:r>
            <a:endParaRPr lang="en-US" altLang="zh-CN" dirty="0"/>
          </a:p>
          <a:p>
            <a:pPr marL="0" indent="0">
              <a:buNone/>
            </a:pPr>
            <a:r>
              <a:rPr lang="en-US" altLang="zh-CN" dirty="0"/>
              <a:t>4.</a:t>
            </a:r>
            <a:r>
              <a:rPr lang="zh-CN" altLang="en-US" dirty="0"/>
              <a:t>多主体参与：企业、组织、个体</a:t>
            </a:r>
            <a:endParaRPr lang="en-US" altLang="zh-CN" dirty="0"/>
          </a:p>
          <a:p>
            <a:pPr marL="0" indent="0">
              <a:buNone/>
            </a:pPr>
            <a:r>
              <a:rPr lang="en-US" altLang="zh-CN" dirty="0"/>
              <a:t>5.</a:t>
            </a:r>
            <a:r>
              <a:rPr lang="zh-CN" altLang="en-US" dirty="0"/>
              <a:t>良性互动</a:t>
            </a:r>
            <a:endParaRPr lang="en-US" altLang="zh-CN" dirty="0"/>
          </a:p>
          <a:p>
            <a:pPr marL="0" indent="0">
              <a:buNone/>
            </a:pPr>
            <a:r>
              <a:rPr lang="en-US" altLang="zh-CN" dirty="0"/>
              <a:t>6.</a:t>
            </a:r>
            <a:r>
              <a:rPr lang="zh-CN" altLang="en-US" dirty="0"/>
              <a:t>智能化方式</a:t>
            </a:r>
            <a:endParaRPr lang="en-US" altLang="zh-CN" dirty="0"/>
          </a:p>
          <a:p>
            <a:pPr marL="0" indent="0">
              <a:buNone/>
            </a:pPr>
            <a:r>
              <a:rPr lang="en-US" altLang="zh-CN" dirty="0"/>
              <a:t>7.</a:t>
            </a:r>
            <a:r>
              <a:rPr lang="zh-CN" altLang="en-US" dirty="0"/>
              <a:t>心理服务体系</a:t>
            </a:r>
            <a:endParaRPr lang="en-US" altLang="zh-CN" dirty="0"/>
          </a:p>
          <a:p>
            <a:endParaRPr lang="en-US" altLang="zh-CN" dirty="0"/>
          </a:p>
          <a:p>
            <a:endParaRPr lang="en-US" altLang="zh-CN" dirty="0"/>
          </a:p>
          <a:p>
            <a:endParaRPr lang="zh-CN" altLang="en-US" dirty="0"/>
          </a:p>
        </p:txBody>
      </p:sp>
    </p:spTree>
    <p:extLst>
      <p:ext uri="{BB962C8B-B14F-4D97-AF65-F5344CB8AC3E}">
        <p14:creationId xmlns:p14="http://schemas.microsoft.com/office/powerpoint/2010/main" val="3033649513"/>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908CD6-F164-FC45-AB14-81AB34491AB3}"/>
              </a:ext>
            </a:extLst>
          </p:cNvPr>
          <p:cNvSpPr>
            <a:spLocks noGrp="1"/>
          </p:cNvSpPr>
          <p:nvPr>
            <p:ph type="title"/>
          </p:nvPr>
        </p:nvSpPr>
        <p:spPr/>
        <p:txBody>
          <a:bodyPr/>
          <a:lstStyle/>
          <a:p>
            <a:r>
              <a:rPr kumimoji="1" lang="zh-CN" altLang="en-US" sz="3600" dirty="0"/>
              <a:t>四、坚持总体国家安全观</a:t>
            </a:r>
          </a:p>
        </p:txBody>
      </p:sp>
      <p:sp>
        <p:nvSpPr>
          <p:cNvPr id="3" name="内容占位符 2">
            <a:extLst>
              <a:ext uri="{FF2B5EF4-FFF2-40B4-BE49-F238E27FC236}">
                <a16:creationId xmlns:a16="http://schemas.microsoft.com/office/drawing/2014/main" id="{C61D1575-7C4F-F54F-86AD-4E8F6952664F}"/>
              </a:ext>
            </a:extLst>
          </p:cNvPr>
          <p:cNvSpPr>
            <a:spLocks noGrp="1"/>
          </p:cNvSpPr>
          <p:nvPr>
            <p:ph idx="1"/>
          </p:nvPr>
        </p:nvSpPr>
        <p:spPr>
          <a:xfrm>
            <a:off x="501652" y="2315594"/>
            <a:ext cx="7564192" cy="4541023"/>
          </a:xfrm>
        </p:spPr>
        <p:txBody>
          <a:bodyPr/>
          <a:lstStyle/>
          <a:p>
            <a:r>
              <a:rPr kumimoji="1" lang="zh-CN" altLang="en-US" dirty="0"/>
              <a:t>坚持总体国家安全观的重要意义和丰富内涵</a:t>
            </a:r>
            <a:endParaRPr kumimoji="1" lang="en-US" altLang="zh-CN" dirty="0"/>
          </a:p>
          <a:p>
            <a:pPr marL="0" indent="0">
              <a:buNone/>
            </a:pPr>
            <a:endParaRPr kumimoji="1" lang="en-US" altLang="zh-CN" dirty="0"/>
          </a:p>
          <a:p>
            <a:r>
              <a:rPr kumimoji="1" lang="zh-CN" altLang="en-US" dirty="0"/>
              <a:t>维护重点领域国家安全</a:t>
            </a:r>
          </a:p>
        </p:txBody>
      </p:sp>
    </p:spTree>
    <p:extLst>
      <p:ext uri="{BB962C8B-B14F-4D97-AF65-F5344CB8AC3E}">
        <p14:creationId xmlns:p14="http://schemas.microsoft.com/office/powerpoint/2010/main" val="1005397276"/>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E2CDCB-C55F-425E-83CF-1BC56F338AF9}"/>
              </a:ext>
            </a:extLst>
          </p:cNvPr>
          <p:cNvSpPr>
            <a:spLocks noGrp="1"/>
          </p:cNvSpPr>
          <p:nvPr>
            <p:ph type="title"/>
          </p:nvPr>
        </p:nvSpPr>
        <p:spPr/>
        <p:txBody>
          <a:bodyPr/>
          <a:lstStyle/>
          <a:p>
            <a:r>
              <a:rPr lang="zh-CN" altLang="en-US" sz="3600" dirty="0"/>
              <a:t>警惕历史重演</a:t>
            </a:r>
          </a:p>
        </p:txBody>
      </p:sp>
      <p:sp>
        <p:nvSpPr>
          <p:cNvPr id="3" name="内容占位符 2">
            <a:extLst>
              <a:ext uri="{FF2B5EF4-FFF2-40B4-BE49-F238E27FC236}">
                <a16:creationId xmlns:a16="http://schemas.microsoft.com/office/drawing/2014/main" id="{24A8C8AE-E47B-4AE5-8AF4-9E7A0444BDF0}"/>
              </a:ext>
            </a:extLst>
          </p:cNvPr>
          <p:cNvSpPr>
            <a:spLocks noGrp="1"/>
          </p:cNvSpPr>
          <p:nvPr>
            <p:ph idx="1"/>
          </p:nvPr>
        </p:nvSpPr>
        <p:spPr/>
        <p:txBody>
          <a:bodyPr/>
          <a:lstStyle/>
          <a:p>
            <a:pPr>
              <a:lnSpc>
                <a:spcPct val="150000"/>
              </a:lnSpc>
            </a:pPr>
            <a:r>
              <a:rPr lang="zh-CN" altLang="en-US" dirty="0"/>
              <a:t>影片</a:t>
            </a:r>
            <a:r>
              <a:rPr lang="en-US" altLang="zh-CN" dirty="0"/>
              <a:t>《</a:t>
            </a:r>
            <a:r>
              <a:rPr lang="zh-CN" altLang="en-US" dirty="0"/>
              <a:t>历史虚无主义与苏联解体</a:t>
            </a:r>
            <a:r>
              <a:rPr lang="en-US" altLang="zh-CN" dirty="0"/>
              <a:t>》</a:t>
            </a:r>
          </a:p>
          <a:p>
            <a:pPr marL="0" indent="0">
              <a:lnSpc>
                <a:spcPct val="150000"/>
              </a:lnSpc>
              <a:buNone/>
            </a:pPr>
            <a:r>
              <a:rPr lang="zh-CN" altLang="en-US" dirty="0"/>
              <a:t>    苏联亡党亡国，是从历史虚无主义开始的！</a:t>
            </a:r>
            <a:endParaRPr lang="en-US" altLang="zh-CN" dirty="0"/>
          </a:p>
          <a:p>
            <a:pPr>
              <a:lnSpc>
                <a:spcPct val="150000"/>
              </a:lnSpc>
            </a:pPr>
            <a:r>
              <a:rPr lang="zh-CN" altLang="en-US" dirty="0"/>
              <a:t>军事竞赛的时代已过，但和平演变依旧存在！</a:t>
            </a:r>
            <a:endParaRPr lang="en-US" altLang="zh-CN" dirty="0"/>
          </a:p>
          <a:p>
            <a:pPr>
              <a:lnSpc>
                <a:spcPct val="150000"/>
              </a:lnSpc>
            </a:pPr>
            <a:r>
              <a:rPr lang="zh-CN" altLang="en-US" dirty="0"/>
              <a:t>社会主义阵营依然被资本主义阵营虎视眈眈！</a:t>
            </a:r>
            <a:endParaRPr lang="en-US" altLang="zh-CN" dirty="0"/>
          </a:p>
          <a:p>
            <a:pPr>
              <a:lnSpc>
                <a:spcPct val="150000"/>
              </a:lnSpc>
            </a:pPr>
            <a:r>
              <a:rPr lang="zh-CN" altLang="en-US" dirty="0"/>
              <a:t>国不在，今安在？</a:t>
            </a:r>
          </a:p>
        </p:txBody>
      </p:sp>
    </p:spTree>
    <p:extLst>
      <p:ext uri="{BB962C8B-B14F-4D97-AF65-F5344CB8AC3E}">
        <p14:creationId xmlns:p14="http://schemas.microsoft.com/office/powerpoint/2010/main" val="245753642"/>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D0DF62-8BE0-49D7-A555-B72F845F57D1}"/>
              </a:ext>
            </a:extLst>
          </p:cNvPr>
          <p:cNvSpPr>
            <a:spLocks noGrp="1"/>
          </p:cNvSpPr>
          <p:nvPr>
            <p:ph type="title"/>
          </p:nvPr>
        </p:nvSpPr>
        <p:spPr/>
        <p:txBody>
          <a:bodyPr/>
          <a:lstStyle/>
          <a:p>
            <a:endParaRPr lang="zh-CN" altLang="en-US"/>
          </a:p>
        </p:txBody>
      </p:sp>
      <p:graphicFrame>
        <p:nvGraphicFramePr>
          <p:cNvPr id="4" name="内容占位符 3">
            <a:extLst>
              <a:ext uri="{FF2B5EF4-FFF2-40B4-BE49-F238E27FC236}">
                <a16:creationId xmlns:a16="http://schemas.microsoft.com/office/drawing/2014/main" id="{603346C6-545F-4A49-AF39-19F26252E148}"/>
              </a:ext>
            </a:extLst>
          </p:cNvPr>
          <p:cNvGraphicFramePr>
            <a:graphicFrameLocks noGrp="1"/>
          </p:cNvGraphicFramePr>
          <p:nvPr>
            <p:ph idx="1"/>
            <p:extLst>
              <p:ext uri="{D42A27DB-BD31-4B8C-83A1-F6EECF244321}">
                <p14:modId xmlns:p14="http://schemas.microsoft.com/office/powerpoint/2010/main" val="801899554"/>
              </p:ext>
            </p:extLst>
          </p:nvPr>
        </p:nvGraphicFramePr>
        <p:xfrm>
          <a:off x="591042" y="1100790"/>
          <a:ext cx="7941398" cy="506451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15745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DF750D-E2FE-4355-8F15-93EFFCA3AF41}"/>
              </a:ext>
            </a:extLst>
          </p:cNvPr>
          <p:cNvSpPr>
            <a:spLocks noGrp="1"/>
          </p:cNvSpPr>
          <p:nvPr>
            <p:ph type="title"/>
          </p:nvPr>
        </p:nvSpPr>
        <p:spPr/>
        <p:txBody>
          <a:bodyPr/>
          <a:lstStyle/>
          <a:p>
            <a:endParaRPr lang="zh-CN" altLang="en-US"/>
          </a:p>
        </p:txBody>
      </p:sp>
      <p:sp>
        <p:nvSpPr>
          <p:cNvPr id="4" name="内容占位符 3">
            <a:extLst>
              <a:ext uri="{FF2B5EF4-FFF2-40B4-BE49-F238E27FC236}">
                <a16:creationId xmlns:a16="http://schemas.microsoft.com/office/drawing/2014/main" id="{063DDB35-EF19-4388-9970-A5FAFE3633F1}"/>
              </a:ext>
            </a:extLst>
          </p:cNvPr>
          <p:cNvSpPr txBox="1">
            <a:spLocks noGrp="1"/>
          </p:cNvSpPr>
          <p:nvPr>
            <p:ph idx="1"/>
          </p:nvPr>
        </p:nvSpPr>
        <p:spPr>
          <a:xfrm>
            <a:off x="518101" y="1340768"/>
            <a:ext cx="7759975" cy="4370427"/>
          </a:xfrm>
          <a:prstGeom prst="rect">
            <a:avLst/>
          </a:prstGeom>
          <a:noFill/>
        </p:spPr>
        <p:txBody>
          <a:bodyPr wrap="square" rtlCol="0">
            <a:spAutoFit/>
          </a:bodyPr>
          <a:lstStyle/>
          <a:p>
            <a:pPr marL="0" indent="0">
              <a:buNone/>
            </a:pPr>
            <a:r>
              <a:rPr lang="zh-CN" altLang="en-US" sz="2800" dirty="0"/>
              <a:t>怀疑历史？</a:t>
            </a:r>
            <a:endParaRPr lang="en-US" altLang="zh-CN" sz="2800" dirty="0"/>
          </a:p>
          <a:p>
            <a:pPr marL="0" indent="0">
              <a:buNone/>
            </a:pPr>
            <a:r>
              <a:rPr lang="zh-CN" altLang="en-US" dirty="0"/>
              <a:t>（</a:t>
            </a:r>
            <a:r>
              <a:rPr lang="en-US" altLang="zh-CN" dirty="0"/>
              <a:t>1</a:t>
            </a:r>
            <a:r>
              <a:rPr lang="zh-CN" altLang="en-US" dirty="0"/>
              <a:t>）列宁是德国间谍？</a:t>
            </a:r>
            <a:endParaRPr lang="en-US" altLang="zh-CN" dirty="0"/>
          </a:p>
          <a:p>
            <a:pPr marL="0" indent="0">
              <a:buNone/>
            </a:pPr>
            <a:r>
              <a:rPr lang="zh-CN" altLang="en-US" dirty="0"/>
              <a:t>（</a:t>
            </a:r>
            <a:r>
              <a:rPr lang="en-US" altLang="zh-CN" dirty="0"/>
              <a:t>2</a:t>
            </a:r>
            <a:r>
              <a:rPr lang="zh-CN" altLang="en-US" dirty="0"/>
              <a:t>）斯大林大清洗杀死了几百万人甚至</a:t>
            </a:r>
            <a:r>
              <a:rPr lang="en-US" altLang="zh-CN" dirty="0"/>
              <a:t>3000</a:t>
            </a:r>
            <a:r>
              <a:rPr lang="zh-CN" altLang="en-US" dirty="0"/>
              <a:t>万，直至</a:t>
            </a:r>
            <a:r>
              <a:rPr lang="en-US" altLang="zh-CN" dirty="0"/>
              <a:t>5000</a:t>
            </a:r>
            <a:r>
              <a:rPr lang="zh-CN" altLang="en-US" dirty="0"/>
              <a:t>万？</a:t>
            </a:r>
            <a:endParaRPr lang="en-US" altLang="zh-CN" dirty="0"/>
          </a:p>
          <a:p>
            <a:pPr marL="0" indent="0">
              <a:buNone/>
            </a:pPr>
            <a:r>
              <a:rPr lang="zh-CN" altLang="en-US" dirty="0"/>
              <a:t>（</a:t>
            </a:r>
            <a:r>
              <a:rPr lang="en-US" altLang="zh-CN" dirty="0"/>
              <a:t>3</a:t>
            </a:r>
            <a:r>
              <a:rPr lang="zh-CN" altLang="en-US" dirty="0"/>
              <a:t>）斯大林中止新经济政策是对列宁和列宁主义的背叛？</a:t>
            </a:r>
            <a:endParaRPr lang="en-US" altLang="zh-CN" dirty="0"/>
          </a:p>
          <a:p>
            <a:pPr marL="0" indent="0">
              <a:buNone/>
            </a:pPr>
            <a:r>
              <a:rPr lang="zh-CN" altLang="en-US" dirty="0"/>
              <a:t>（</a:t>
            </a:r>
            <a:r>
              <a:rPr lang="en-US" altLang="zh-CN" dirty="0"/>
              <a:t>4</a:t>
            </a:r>
            <a:r>
              <a:rPr lang="zh-CN" altLang="en-US" dirty="0"/>
              <a:t>）公有制经济没有效益才是苏联解体的根本原因？</a:t>
            </a:r>
            <a:endParaRPr lang="en-US" altLang="zh-CN" dirty="0"/>
          </a:p>
          <a:p>
            <a:pPr marL="0" indent="0">
              <a:buNone/>
            </a:pPr>
            <a:r>
              <a:rPr lang="zh-CN" altLang="en-US" dirty="0"/>
              <a:t>（</a:t>
            </a:r>
            <a:r>
              <a:rPr lang="en-US" altLang="zh-CN" dirty="0"/>
              <a:t>5</a:t>
            </a:r>
            <a:r>
              <a:rPr lang="zh-CN" altLang="en-US" dirty="0"/>
              <a:t>）苏联红军是侵略者，苏德战场不是反法西斯的主战场，斯大林是按地球仪制定作战计划的？</a:t>
            </a:r>
            <a:endParaRPr lang="en-US" altLang="zh-CN" dirty="0"/>
          </a:p>
          <a:p>
            <a:pPr marL="0" indent="0">
              <a:buNone/>
            </a:pPr>
            <a:r>
              <a:rPr lang="zh-CN" altLang="en-US" dirty="0"/>
              <a:t>（</a:t>
            </a:r>
            <a:r>
              <a:rPr lang="en-US" altLang="zh-CN" dirty="0"/>
              <a:t>6</a:t>
            </a:r>
            <a:r>
              <a:rPr lang="zh-CN" altLang="en-US" dirty="0"/>
              <a:t>）苏联时期的英雄模范是伪造的？卓娅等。</a:t>
            </a:r>
          </a:p>
        </p:txBody>
      </p:sp>
    </p:spTree>
    <p:extLst>
      <p:ext uri="{BB962C8B-B14F-4D97-AF65-F5344CB8AC3E}">
        <p14:creationId xmlns:p14="http://schemas.microsoft.com/office/powerpoint/2010/main" val="93904706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F9934F-6863-4F4A-A545-6E37428F911F}"/>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460A2841-2B18-4D07-9306-483FF31FB576}"/>
              </a:ext>
            </a:extLst>
          </p:cNvPr>
          <p:cNvSpPr>
            <a:spLocks noGrp="1"/>
          </p:cNvSpPr>
          <p:nvPr>
            <p:ph idx="1"/>
          </p:nvPr>
        </p:nvSpPr>
        <p:spPr>
          <a:xfrm>
            <a:off x="484709" y="260648"/>
            <a:ext cx="3256995" cy="6515073"/>
          </a:xfrm>
        </p:spPr>
        <p:txBody>
          <a:bodyPr>
            <a:normAutofit lnSpcReduction="10000"/>
          </a:bodyPr>
          <a:lstStyle/>
          <a:p>
            <a:r>
              <a:rPr lang="zh-CN" altLang="en-US" dirty="0"/>
              <a:t>列宁是德国间谍？</a:t>
            </a:r>
            <a:endParaRPr lang="en-US" altLang="zh-CN" dirty="0"/>
          </a:p>
          <a:p>
            <a:pPr marL="0" indent="0">
              <a:buNone/>
            </a:pPr>
            <a:r>
              <a:rPr lang="zh-CN" altLang="en-US" dirty="0"/>
              <a:t>（</a:t>
            </a:r>
            <a:r>
              <a:rPr lang="en-US" altLang="zh-CN" dirty="0"/>
              <a:t>1</a:t>
            </a:r>
            <a:r>
              <a:rPr lang="zh-CN" altLang="en-US" dirty="0"/>
              <a:t>）取道德国回国：十月革命是德国总参谋部的活动？</a:t>
            </a:r>
            <a:endParaRPr lang="en-US" altLang="zh-CN" dirty="0"/>
          </a:p>
          <a:p>
            <a:pPr marL="0" indent="0">
              <a:buNone/>
            </a:pPr>
            <a:r>
              <a:rPr lang="zh-CN" altLang="en-US" dirty="0"/>
              <a:t>俄（共）布中央的决定</a:t>
            </a:r>
            <a:endParaRPr lang="en-US" altLang="zh-CN" dirty="0"/>
          </a:p>
          <a:p>
            <a:pPr marL="0" indent="0">
              <a:buNone/>
            </a:pPr>
            <a:r>
              <a:rPr lang="zh-CN" altLang="en-US" dirty="0"/>
              <a:t>（</a:t>
            </a:r>
            <a:r>
              <a:rPr lang="en-US" altLang="zh-CN" dirty="0"/>
              <a:t>2</a:t>
            </a:r>
            <a:r>
              <a:rPr lang="zh-CN" altLang="en-US" dirty="0"/>
              <a:t>）收</a:t>
            </a:r>
            <a:r>
              <a:rPr lang="en-US" altLang="zh-CN" dirty="0"/>
              <a:t>200</a:t>
            </a:r>
            <a:r>
              <a:rPr lang="zh-CN" altLang="en-US" dirty="0"/>
              <a:t>万金马克：</a:t>
            </a:r>
            <a:r>
              <a:rPr lang="en-US" altLang="zh-CN" dirty="0"/>
              <a:t>22.5</a:t>
            </a:r>
            <a:r>
              <a:rPr lang="zh-CN" altLang="en-US" dirty="0"/>
              <a:t>万</a:t>
            </a:r>
            <a:r>
              <a:rPr lang="en-US" altLang="zh-CN" dirty="0"/>
              <a:t>+3</a:t>
            </a:r>
            <a:r>
              <a:rPr lang="zh-CN" altLang="en-US" dirty="0"/>
              <a:t>万</a:t>
            </a:r>
            <a:endParaRPr lang="en-US" altLang="zh-CN" dirty="0"/>
          </a:p>
          <a:p>
            <a:pPr marL="0" indent="0">
              <a:buNone/>
            </a:pPr>
            <a:r>
              <a:rPr lang="zh-CN" altLang="en-US" dirty="0"/>
              <a:t>（</a:t>
            </a:r>
            <a:r>
              <a:rPr lang="en-US" altLang="zh-CN" dirty="0"/>
              <a:t>3</a:t>
            </a:r>
            <a:r>
              <a:rPr lang="zh-CN" altLang="en-US" dirty="0"/>
              <a:t>）与德政府签订条约：</a:t>
            </a:r>
            <a:endParaRPr lang="en-US" altLang="zh-CN" dirty="0"/>
          </a:p>
          <a:p>
            <a:pPr marL="0" indent="0">
              <a:buNone/>
            </a:pPr>
            <a:r>
              <a:rPr lang="zh-CN" altLang="en-US" dirty="0"/>
              <a:t>*展开“反战鼓动”</a:t>
            </a:r>
            <a:endParaRPr lang="en-US" altLang="zh-CN" dirty="0"/>
          </a:p>
          <a:p>
            <a:pPr marL="0" indent="0">
              <a:buNone/>
            </a:pPr>
            <a:r>
              <a:rPr lang="zh-CN" altLang="en-US" dirty="0"/>
              <a:t>*归国者争取释放一定数量的德国或者奥地利战俘</a:t>
            </a:r>
            <a:endParaRPr lang="en-US" altLang="zh-CN" dirty="0"/>
          </a:p>
          <a:p>
            <a:pPr marL="0" indent="0">
              <a:buNone/>
            </a:pPr>
            <a:r>
              <a:rPr lang="zh-CN" altLang="en-US" dirty="0"/>
              <a:t>（</a:t>
            </a:r>
            <a:r>
              <a:rPr lang="en-US" altLang="zh-CN" dirty="0"/>
              <a:t>4</a:t>
            </a:r>
            <a:r>
              <a:rPr lang="zh-CN" altLang="en-US" dirty="0"/>
              <a:t>）布尔什维克被德国黄金收买（资产阶级临时政府）</a:t>
            </a:r>
          </a:p>
        </p:txBody>
      </p:sp>
      <p:pic>
        <p:nvPicPr>
          <p:cNvPr id="4" name="图片 3">
            <a:extLst>
              <a:ext uri="{FF2B5EF4-FFF2-40B4-BE49-F238E27FC236}">
                <a16:creationId xmlns:a16="http://schemas.microsoft.com/office/drawing/2014/main" id="{FCC70667-4174-406B-8D16-B70A5D1DEC84}"/>
              </a:ext>
            </a:extLst>
          </p:cNvPr>
          <p:cNvPicPr>
            <a:picLocks noChangeAspect="1"/>
          </p:cNvPicPr>
          <p:nvPr/>
        </p:nvPicPr>
        <p:blipFill>
          <a:blip r:embed="rId2"/>
          <a:stretch>
            <a:fillRect/>
          </a:stretch>
        </p:blipFill>
        <p:spPr>
          <a:xfrm>
            <a:off x="3834754" y="287"/>
            <a:ext cx="4824536" cy="3962400"/>
          </a:xfrm>
          <a:prstGeom prst="rect">
            <a:avLst/>
          </a:prstGeom>
        </p:spPr>
      </p:pic>
      <p:pic>
        <p:nvPicPr>
          <p:cNvPr id="5" name="图片 4">
            <a:extLst>
              <a:ext uri="{FF2B5EF4-FFF2-40B4-BE49-F238E27FC236}">
                <a16:creationId xmlns:a16="http://schemas.microsoft.com/office/drawing/2014/main" id="{33A04179-251B-4537-A47E-61D3EAD09896}"/>
              </a:ext>
            </a:extLst>
          </p:cNvPr>
          <p:cNvPicPr>
            <a:picLocks noChangeAspect="1"/>
          </p:cNvPicPr>
          <p:nvPr/>
        </p:nvPicPr>
        <p:blipFill>
          <a:blip r:embed="rId3"/>
          <a:stretch>
            <a:fillRect/>
          </a:stretch>
        </p:blipFill>
        <p:spPr>
          <a:xfrm>
            <a:off x="3799261" y="3687629"/>
            <a:ext cx="5377034" cy="3098890"/>
          </a:xfrm>
          <a:prstGeom prst="rect">
            <a:avLst/>
          </a:prstGeom>
        </p:spPr>
      </p:pic>
    </p:spTree>
    <p:extLst>
      <p:ext uri="{BB962C8B-B14F-4D97-AF65-F5344CB8AC3E}">
        <p14:creationId xmlns:p14="http://schemas.microsoft.com/office/powerpoint/2010/main" val="2955434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fill="hold"/>
                                        <p:tgtEl>
                                          <p:spTgt spid="4"/>
                                        </p:tgtEl>
                                        <p:attrNameLst>
                                          <p:attrName>ppt_x</p:attrName>
                                        </p:attrNameLst>
                                      </p:cBhvr>
                                      <p:tavLst>
                                        <p:tav tm="0">
                                          <p:val>
                                            <p:strVal val="#ppt_x"/>
                                          </p:val>
                                        </p:tav>
                                        <p:tav tm="100000">
                                          <p:val>
                                            <p:strVal val="#ppt_x"/>
                                          </p:val>
                                        </p:tav>
                                      </p:tavLst>
                                    </p:anim>
                                    <p:anim calcmode="lin" valueType="num">
                                      <p:cBhvr additive="base">
                                        <p:cTn id="1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1" presetClass="entr" presetSubtype="1"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wheel(1)">
                                      <p:cBhvr>
                                        <p:cTn id="23" dur="2000"/>
                                        <p:tgtEl>
                                          <p:spTgt spid="3">
                                            <p:txEl>
                                              <p:pRg st="4" end="4"/>
                                            </p:txEl>
                                          </p:spTgt>
                                        </p:tgtEl>
                                      </p:cBhvr>
                                    </p:animEffect>
                                  </p:childTnLst>
                                </p:cTn>
                              </p:par>
                              <p:par>
                                <p:cTn id="24" presetID="21" presetClass="entr" presetSubtype="1" fill="hold"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wheel(1)">
                                      <p:cBhvr>
                                        <p:cTn id="26" dur="2000"/>
                                        <p:tgtEl>
                                          <p:spTgt spid="3">
                                            <p:txEl>
                                              <p:pRg st="5" end="5"/>
                                            </p:txEl>
                                          </p:spTgt>
                                        </p:tgtEl>
                                      </p:cBhvr>
                                    </p:animEffect>
                                  </p:childTnLst>
                                </p:cTn>
                              </p:par>
                              <p:par>
                                <p:cTn id="27" presetID="21" presetClass="entr" presetSubtype="1" fill="hold"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wheel(1)">
                                      <p:cBhvr>
                                        <p:cTn id="29" dur="2000"/>
                                        <p:tgtEl>
                                          <p:spTgt spid="3">
                                            <p:txEl>
                                              <p:pRg st="6" end="6"/>
                                            </p:txEl>
                                          </p:spTgt>
                                        </p:tgtEl>
                                      </p:cBhvr>
                                    </p:animEffect>
                                  </p:childTnLst>
                                </p:cTn>
                              </p:par>
                              <p:par>
                                <p:cTn id="30" presetID="21" presetClass="entr" presetSubtype="1" fill="hold"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wheel(1)">
                                      <p:cBhvr>
                                        <p:cTn id="32" dur="2000"/>
                                        <p:tgtEl>
                                          <p:spTgt spid="3">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5"/>
                                        </p:tgtEl>
                                        <p:attrNameLst>
                                          <p:attrName>style.visibility</p:attrName>
                                        </p:attrNameLst>
                                      </p:cBhvr>
                                      <p:to>
                                        <p:strVal val="visible"/>
                                      </p:to>
                                    </p:set>
                                    <p:anim calcmode="lin" valueType="num">
                                      <p:cBhvr additive="base">
                                        <p:cTn id="37" dur="500" fill="hold"/>
                                        <p:tgtEl>
                                          <p:spTgt spid="5"/>
                                        </p:tgtEl>
                                        <p:attrNameLst>
                                          <p:attrName>ppt_x</p:attrName>
                                        </p:attrNameLst>
                                      </p:cBhvr>
                                      <p:tavLst>
                                        <p:tav tm="0">
                                          <p:val>
                                            <p:strVal val="#ppt_x"/>
                                          </p:val>
                                        </p:tav>
                                        <p:tav tm="100000">
                                          <p:val>
                                            <p:strVal val="#ppt_x"/>
                                          </p:val>
                                        </p:tav>
                                      </p:tavLst>
                                    </p:anim>
                                    <p:anim calcmode="lin" valueType="num">
                                      <p:cBhvr additive="base">
                                        <p:cTn id="3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1D2596-30AE-4628-803D-36A98071E922}"/>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9404AEDB-829E-47A0-B099-C27486B313D6}"/>
              </a:ext>
            </a:extLst>
          </p:cNvPr>
          <p:cNvSpPr>
            <a:spLocks noGrp="1"/>
          </p:cNvSpPr>
          <p:nvPr>
            <p:ph idx="1"/>
          </p:nvPr>
        </p:nvSpPr>
        <p:spPr>
          <a:xfrm>
            <a:off x="470105" y="452718"/>
            <a:ext cx="7564192" cy="4541023"/>
          </a:xfrm>
        </p:spPr>
        <p:txBody>
          <a:bodyPr/>
          <a:lstStyle/>
          <a:p>
            <a:r>
              <a:rPr lang="zh-CN" altLang="en-US" dirty="0"/>
              <a:t>斯大林大清洗杀死了几百万人甚至</a:t>
            </a:r>
            <a:r>
              <a:rPr lang="en-US" altLang="zh-CN" dirty="0"/>
              <a:t>3000</a:t>
            </a:r>
            <a:r>
              <a:rPr lang="zh-CN" altLang="en-US" dirty="0"/>
              <a:t>万，直至</a:t>
            </a:r>
            <a:r>
              <a:rPr lang="en-US" altLang="zh-CN" dirty="0"/>
              <a:t>5000</a:t>
            </a:r>
            <a:r>
              <a:rPr lang="zh-CN" altLang="en-US" dirty="0"/>
              <a:t>万</a:t>
            </a:r>
            <a:endParaRPr lang="en-US" altLang="zh-CN" dirty="0"/>
          </a:p>
          <a:p>
            <a:pPr marL="0" indent="0">
              <a:buNone/>
            </a:pPr>
            <a:r>
              <a:rPr lang="zh-CN" altLang="en-US" dirty="0"/>
              <a:t>（</a:t>
            </a:r>
            <a:r>
              <a:rPr lang="en-US" altLang="zh-CN" dirty="0"/>
              <a:t>1</a:t>
            </a:r>
            <a:r>
              <a:rPr lang="zh-CN" altLang="en-US" dirty="0"/>
              <a:t>）肃反运动：有严重错误，但不可避免</a:t>
            </a:r>
            <a:endParaRPr lang="en-US" altLang="zh-CN" dirty="0"/>
          </a:p>
          <a:p>
            <a:pPr marL="0" indent="0">
              <a:buNone/>
            </a:pPr>
            <a:r>
              <a:rPr lang="zh-CN" altLang="en-US" dirty="0"/>
              <a:t>（</a:t>
            </a:r>
            <a:r>
              <a:rPr lang="en-US" altLang="zh-CN" dirty="0"/>
              <a:t>2</a:t>
            </a:r>
            <a:r>
              <a:rPr lang="zh-CN" altLang="en-US" dirty="0"/>
              <a:t>）人数：</a:t>
            </a:r>
            <a:r>
              <a:rPr lang="en-US" altLang="zh-CN" dirty="0"/>
              <a:t>《</a:t>
            </a:r>
            <a:r>
              <a:rPr lang="zh-CN" altLang="en-US" dirty="0"/>
              <a:t>俄罗斯大百科全书</a:t>
            </a:r>
            <a:r>
              <a:rPr lang="en-US" altLang="zh-CN" dirty="0"/>
              <a:t>》</a:t>
            </a:r>
            <a:r>
              <a:rPr lang="zh-CN" altLang="en-US" dirty="0"/>
              <a:t>，</a:t>
            </a:r>
            <a:r>
              <a:rPr lang="en-US" altLang="zh-CN" dirty="0"/>
              <a:t>20</a:t>
            </a:r>
            <a:r>
              <a:rPr lang="zh-CN" altLang="en-US" dirty="0"/>
              <a:t>世纪</a:t>
            </a:r>
            <a:r>
              <a:rPr lang="en-US" altLang="zh-CN" dirty="0"/>
              <a:t>30-50</a:t>
            </a:r>
            <a:r>
              <a:rPr lang="zh-CN" altLang="en-US" dirty="0"/>
              <a:t>年代初被判处死刑的“政治犯”数字为</a:t>
            </a:r>
            <a:r>
              <a:rPr lang="en-US" altLang="zh-CN" dirty="0"/>
              <a:t>786098</a:t>
            </a:r>
            <a:r>
              <a:rPr lang="zh-CN" altLang="en-US" dirty="0"/>
              <a:t>人，</a:t>
            </a:r>
            <a:r>
              <a:rPr lang="en-US" altLang="zh-CN" dirty="0"/>
              <a:t>1937-1938</a:t>
            </a:r>
            <a:r>
              <a:rPr lang="zh-CN" altLang="en-US" dirty="0"/>
              <a:t>年肃反期间被判处死刑的为</a:t>
            </a:r>
            <a:r>
              <a:rPr lang="en-US" altLang="zh-CN" dirty="0"/>
              <a:t>681692</a:t>
            </a:r>
            <a:r>
              <a:rPr lang="zh-CN" altLang="en-US" dirty="0"/>
              <a:t>人。</a:t>
            </a:r>
            <a:endParaRPr lang="en-US" altLang="zh-CN" dirty="0"/>
          </a:p>
          <a:p>
            <a:pPr marL="0" indent="0">
              <a:buNone/>
            </a:pPr>
            <a:r>
              <a:rPr lang="en-US" altLang="zh-CN" dirty="0"/>
              <a:t>1930</a:t>
            </a:r>
            <a:r>
              <a:rPr lang="zh-CN" altLang="en-US" dirty="0"/>
              <a:t>年至</a:t>
            </a:r>
            <a:r>
              <a:rPr lang="en-US" altLang="zh-CN" dirty="0"/>
              <a:t>1950</a:t>
            </a:r>
            <a:r>
              <a:rPr lang="zh-CN" altLang="en-US" dirty="0"/>
              <a:t>年平反工作调查委员会为</a:t>
            </a:r>
            <a:r>
              <a:rPr lang="en-US" altLang="zh-CN" dirty="0"/>
              <a:t>70</a:t>
            </a:r>
            <a:r>
              <a:rPr lang="zh-CN" altLang="en-US" dirty="0"/>
              <a:t>万人平反的同时，驳回</a:t>
            </a:r>
            <a:r>
              <a:rPr lang="en-US" altLang="zh-CN" dirty="0"/>
              <a:t>20</a:t>
            </a:r>
            <a:r>
              <a:rPr lang="zh-CN" altLang="en-US" dirty="0"/>
              <a:t>余万的申诉。</a:t>
            </a:r>
            <a:endParaRPr lang="en-US" altLang="zh-CN" dirty="0"/>
          </a:p>
          <a:p>
            <a:pPr marL="0" indent="0">
              <a:buNone/>
            </a:pPr>
            <a:r>
              <a:rPr lang="zh-CN" altLang="en-US" dirty="0"/>
              <a:t>叶利钦</a:t>
            </a:r>
            <a:r>
              <a:rPr lang="en-US" altLang="zh-CN" dirty="0"/>
              <a:t>《</a:t>
            </a:r>
            <a:r>
              <a:rPr lang="zh-CN" altLang="en-US" dirty="0"/>
              <a:t>为政治镇压受害者平反法案</a:t>
            </a:r>
            <a:r>
              <a:rPr lang="en-US" altLang="zh-CN" dirty="0"/>
              <a:t>》</a:t>
            </a:r>
          </a:p>
          <a:p>
            <a:pPr marL="0" indent="0">
              <a:buNone/>
            </a:pPr>
            <a:r>
              <a:rPr lang="zh-CN" altLang="en-US" dirty="0"/>
              <a:t>（</a:t>
            </a:r>
            <a:r>
              <a:rPr lang="en-US" altLang="zh-CN" dirty="0"/>
              <a:t>3</a:t>
            </a:r>
            <a:r>
              <a:rPr lang="zh-CN" altLang="en-US" dirty="0"/>
              <a:t>）亚</a:t>
            </a:r>
            <a:r>
              <a:rPr lang="en-US" altLang="zh-CN" dirty="0"/>
              <a:t>·</a:t>
            </a:r>
            <a:r>
              <a:rPr lang="zh-CN" altLang="en-US" dirty="0"/>
              <a:t>季诺维也夫：</a:t>
            </a:r>
            <a:r>
              <a:rPr lang="en-US" altLang="zh-CN" dirty="0"/>
              <a:t>《</a:t>
            </a:r>
            <a:r>
              <a:rPr lang="zh-CN" altLang="en-US" dirty="0"/>
              <a:t>我的时代</a:t>
            </a:r>
            <a:r>
              <a:rPr lang="en-US" altLang="zh-CN" dirty="0"/>
              <a:t>》</a:t>
            </a:r>
          </a:p>
          <a:p>
            <a:pPr marL="0" indent="0">
              <a:buNone/>
            </a:pPr>
            <a:endParaRPr lang="en-US" altLang="zh-CN" dirty="0"/>
          </a:p>
          <a:p>
            <a:endParaRPr lang="zh-CN" altLang="en-US" dirty="0"/>
          </a:p>
        </p:txBody>
      </p:sp>
      <p:pic>
        <p:nvPicPr>
          <p:cNvPr id="4" name="图片 3">
            <a:extLst>
              <a:ext uri="{FF2B5EF4-FFF2-40B4-BE49-F238E27FC236}">
                <a16:creationId xmlns:a16="http://schemas.microsoft.com/office/drawing/2014/main" id="{6AE3A8B2-8C0A-48E8-A0EA-2828A3458DAD}"/>
              </a:ext>
            </a:extLst>
          </p:cNvPr>
          <p:cNvPicPr>
            <a:picLocks noChangeAspect="1"/>
          </p:cNvPicPr>
          <p:nvPr/>
        </p:nvPicPr>
        <p:blipFill>
          <a:blip r:embed="rId2"/>
          <a:stretch>
            <a:fillRect/>
          </a:stretch>
        </p:blipFill>
        <p:spPr>
          <a:xfrm>
            <a:off x="3082023" y="2998116"/>
            <a:ext cx="5962650" cy="3895725"/>
          </a:xfrm>
          <a:prstGeom prst="rect">
            <a:avLst/>
          </a:prstGeom>
        </p:spPr>
      </p:pic>
      <p:pic>
        <p:nvPicPr>
          <p:cNvPr id="5" name="图片 4">
            <a:extLst>
              <a:ext uri="{FF2B5EF4-FFF2-40B4-BE49-F238E27FC236}">
                <a16:creationId xmlns:a16="http://schemas.microsoft.com/office/drawing/2014/main" id="{0583A108-271B-4691-A783-076765BF527F}"/>
              </a:ext>
            </a:extLst>
          </p:cNvPr>
          <p:cNvPicPr>
            <a:picLocks noChangeAspect="1"/>
          </p:cNvPicPr>
          <p:nvPr/>
        </p:nvPicPr>
        <p:blipFill>
          <a:blip r:embed="rId3"/>
          <a:stretch>
            <a:fillRect/>
          </a:stretch>
        </p:blipFill>
        <p:spPr>
          <a:xfrm>
            <a:off x="3043923" y="0"/>
            <a:ext cx="6038850" cy="3724275"/>
          </a:xfrm>
          <a:prstGeom prst="rect">
            <a:avLst/>
          </a:prstGeom>
        </p:spPr>
      </p:pic>
    </p:spTree>
    <p:extLst>
      <p:ext uri="{BB962C8B-B14F-4D97-AF65-F5344CB8AC3E}">
        <p14:creationId xmlns:p14="http://schemas.microsoft.com/office/powerpoint/2010/main" val="4102938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4" presetClass="entr" presetSubtype="10" fill="hold" nodeType="click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randombar(horizontal)">
                                      <p:cBhvr>
                                        <p:cTn id="31" dur="500"/>
                                        <p:tgtEl>
                                          <p:spTgt spid="4"/>
                                        </p:tgtEl>
                                      </p:cBhvr>
                                    </p:animEffect>
                                  </p:childTnLst>
                                </p:cTn>
                              </p:par>
                            </p:childTnLst>
                          </p:cTn>
                        </p:par>
                      </p:childTnLst>
                    </p:cTn>
                  </p:par>
                  <p:par>
                    <p:cTn id="32" fill="hold">
                      <p:stCondLst>
                        <p:cond delay="indefinite"/>
                      </p:stCondLst>
                      <p:childTnLst>
                        <p:par>
                          <p:cTn id="33" fill="hold">
                            <p:stCondLst>
                              <p:cond delay="0"/>
                            </p:stCondLst>
                            <p:childTnLst>
                              <p:par>
                                <p:cTn id="34" presetID="6" presetClass="entr" presetSubtype="16" fill="hold" nodeType="clickEffect">
                                  <p:stCondLst>
                                    <p:cond delay="0"/>
                                  </p:stCondLst>
                                  <p:childTnLst>
                                    <p:set>
                                      <p:cBhvr>
                                        <p:cTn id="35" dur="1" fill="hold">
                                          <p:stCondLst>
                                            <p:cond delay="0"/>
                                          </p:stCondLst>
                                        </p:cTn>
                                        <p:tgtEl>
                                          <p:spTgt spid="5"/>
                                        </p:tgtEl>
                                        <p:attrNameLst>
                                          <p:attrName>style.visibility</p:attrName>
                                        </p:attrNameLst>
                                      </p:cBhvr>
                                      <p:to>
                                        <p:strVal val="visible"/>
                                      </p:to>
                                    </p:set>
                                    <p:animEffect transition="in" filter="circle(in)">
                                      <p:cBhvr>
                                        <p:cTn id="36"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C771C8-E7AA-4C21-B66D-2B15D7C6C1C1}"/>
              </a:ext>
            </a:extLst>
          </p:cNvPr>
          <p:cNvSpPr>
            <a:spLocks noGrp="1"/>
          </p:cNvSpPr>
          <p:nvPr>
            <p:ph type="title"/>
          </p:nvPr>
        </p:nvSpPr>
        <p:spPr>
          <a:xfrm>
            <a:off x="165496" y="592227"/>
            <a:ext cx="7883406" cy="1097683"/>
          </a:xfrm>
        </p:spPr>
        <p:txBody>
          <a:bodyPr/>
          <a:lstStyle/>
          <a:p>
            <a:r>
              <a:rPr lang="zh-CN" altLang="en-US" sz="3000" dirty="0"/>
              <a:t>公有制经济没有效益才是苏联解体的根本原因？</a:t>
            </a:r>
            <a:br>
              <a:rPr lang="en-US" altLang="zh-CN" dirty="0"/>
            </a:br>
            <a:endParaRPr lang="zh-CN" altLang="en-US" dirty="0"/>
          </a:p>
        </p:txBody>
      </p:sp>
      <p:sp>
        <p:nvSpPr>
          <p:cNvPr id="3" name="内容占位符 2">
            <a:extLst>
              <a:ext uri="{FF2B5EF4-FFF2-40B4-BE49-F238E27FC236}">
                <a16:creationId xmlns:a16="http://schemas.microsoft.com/office/drawing/2014/main" id="{63140A56-DCC0-4968-B817-C1B4EEAE8207}"/>
              </a:ext>
            </a:extLst>
          </p:cNvPr>
          <p:cNvSpPr>
            <a:spLocks noGrp="1"/>
          </p:cNvSpPr>
          <p:nvPr>
            <p:ph idx="1"/>
          </p:nvPr>
        </p:nvSpPr>
        <p:spPr/>
        <p:txBody>
          <a:bodyPr/>
          <a:lstStyle/>
          <a:p>
            <a:r>
              <a:rPr lang="en-US" altLang="zh-CN" dirty="0"/>
              <a:t>1950-1982</a:t>
            </a:r>
            <a:r>
              <a:rPr lang="zh-CN" altLang="en-US" dirty="0"/>
              <a:t>年</a:t>
            </a: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r>
              <a:rPr lang="en-US" altLang="zh-CN" dirty="0"/>
              <a:t>1989-1991 </a:t>
            </a:r>
            <a:r>
              <a:rPr lang="zh-CN" altLang="en-US" dirty="0"/>
              <a:t>戈尔巴乔夫</a:t>
            </a:r>
            <a:r>
              <a:rPr lang="en-US" altLang="zh-CN" dirty="0"/>
              <a:t> </a:t>
            </a:r>
            <a:r>
              <a:rPr lang="zh-CN" altLang="en-US" dirty="0"/>
              <a:t>新自由主义为蓝本的经济改革</a:t>
            </a:r>
            <a:endParaRPr lang="en-US" altLang="zh-CN" dirty="0"/>
          </a:p>
          <a:p>
            <a:pPr marL="0" indent="0">
              <a:buNone/>
            </a:pPr>
            <a:r>
              <a:rPr lang="zh-CN" altLang="en-US" dirty="0"/>
              <a:t>经济负增长平均每年</a:t>
            </a:r>
            <a:r>
              <a:rPr lang="en-US" altLang="zh-CN" dirty="0"/>
              <a:t>9.6%</a:t>
            </a:r>
          </a:p>
          <a:p>
            <a:pPr marL="0" indent="0">
              <a:buNone/>
            </a:pPr>
            <a:r>
              <a:rPr lang="en-US" altLang="zh-CN" dirty="0"/>
              <a:t>1991</a:t>
            </a:r>
            <a:r>
              <a:rPr lang="zh-CN" altLang="en-US" dirty="0"/>
              <a:t>年经济负增长</a:t>
            </a:r>
            <a:r>
              <a:rPr lang="en-US" altLang="zh-CN" dirty="0"/>
              <a:t>13%</a:t>
            </a:r>
          </a:p>
          <a:p>
            <a:pPr marL="0" indent="0">
              <a:buNone/>
            </a:pPr>
            <a:r>
              <a:rPr lang="zh-CN" altLang="en-US" dirty="0"/>
              <a:t>全盘私有化、自由经济</a:t>
            </a:r>
            <a:endParaRPr lang="en-US" altLang="zh-CN" dirty="0"/>
          </a:p>
          <a:p>
            <a:pPr marL="0" indent="0">
              <a:buNone/>
            </a:pPr>
            <a:endParaRPr lang="zh-CN" altLang="en-US" dirty="0"/>
          </a:p>
        </p:txBody>
      </p:sp>
      <p:graphicFrame>
        <p:nvGraphicFramePr>
          <p:cNvPr id="4" name="表格 4">
            <a:extLst>
              <a:ext uri="{FF2B5EF4-FFF2-40B4-BE49-F238E27FC236}">
                <a16:creationId xmlns:a16="http://schemas.microsoft.com/office/drawing/2014/main" id="{EB3ACB9A-E384-4DE0-BA6E-0BDF7F0A6BC4}"/>
              </a:ext>
            </a:extLst>
          </p:cNvPr>
          <p:cNvGraphicFramePr>
            <a:graphicFrameLocks noGrp="1"/>
          </p:cNvGraphicFramePr>
          <p:nvPr>
            <p:extLst>
              <p:ext uri="{D42A27DB-BD31-4B8C-83A1-F6EECF244321}">
                <p14:modId xmlns:p14="http://schemas.microsoft.com/office/powerpoint/2010/main" val="578517958"/>
              </p:ext>
            </p:extLst>
          </p:nvPr>
        </p:nvGraphicFramePr>
        <p:xfrm>
          <a:off x="899592" y="2123694"/>
          <a:ext cx="6096000" cy="1651000"/>
        </p:xfrm>
        <a:graphic>
          <a:graphicData uri="http://schemas.openxmlformats.org/drawingml/2006/table">
            <a:tbl>
              <a:tblPr firstRow="1" bandRow="1">
                <a:tableStyleId>{5C22544A-7EE6-4342-B048-85BDC9FD1C3A}</a:tableStyleId>
              </a:tblPr>
              <a:tblGrid>
                <a:gridCol w="1219200">
                  <a:extLst>
                    <a:ext uri="{9D8B030D-6E8A-4147-A177-3AD203B41FA5}">
                      <a16:colId xmlns:a16="http://schemas.microsoft.com/office/drawing/2014/main" val="521026219"/>
                    </a:ext>
                  </a:extLst>
                </a:gridCol>
                <a:gridCol w="1219200">
                  <a:extLst>
                    <a:ext uri="{9D8B030D-6E8A-4147-A177-3AD203B41FA5}">
                      <a16:colId xmlns:a16="http://schemas.microsoft.com/office/drawing/2014/main" val="3462505660"/>
                    </a:ext>
                  </a:extLst>
                </a:gridCol>
                <a:gridCol w="1219200">
                  <a:extLst>
                    <a:ext uri="{9D8B030D-6E8A-4147-A177-3AD203B41FA5}">
                      <a16:colId xmlns:a16="http://schemas.microsoft.com/office/drawing/2014/main" val="335848567"/>
                    </a:ext>
                  </a:extLst>
                </a:gridCol>
                <a:gridCol w="1219200">
                  <a:extLst>
                    <a:ext uri="{9D8B030D-6E8A-4147-A177-3AD203B41FA5}">
                      <a16:colId xmlns:a16="http://schemas.microsoft.com/office/drawing/2014/main" val="3885091313"/>
                    </a:ext>
                  </a:extLst>
                </a:gridCol>
                <a:gridCol w="1219200">
                  <a:extLst>
                    <a:ext uri="{9D8B030D-6E8A-4147-A177-3AD203B41FA5}">
                      <a16:colId xmlns:a16="http://schemas.microsoft.com/office/drawing/2014/main" val="326583307"/>
                    </a:ext>
                  </a:extLst>
                </a:gridCol>
              </a:tblGrid>
              <a:tr h="370840">
                <a:tc>
                  <a:txBody>
                    <a:bodyPr/>
                    <a:lstStyle/>
                    <a:p>
                      <a:r>
                        <a:rPr lang="en-US" altLang="zh-CN" dirty="0"/>
                        <a:t>1950-1982</a:t>
                      </a:r>
                      <a:r>
                        <a:rPr lang="zh-CN" altLang="en-US" dirty="0"/>
                        <a:t>年</a:t>
                      </a:r>
                    </a:p>
                  </a:txBody>
                  <a:tcPr/>
                </a:tc>
                <a:tc>
                  <a:txBody>
                    <a:bodyPr/>
                    <a:lstStyle/>
                    <a:p>
                      <a:r>
                        <a:rPr lang="zh-CN" altLang="en-US" dirty="0"/>
                        <a:t>美国</a:t>
                      </a:r>
                    </a:p>
                  </a:txBody>
                  <a:tcPr/>
                </a:tc>
                <a:tc>
                  <a:txBody>
                    <a:bodyPr/>
                    <a:lstStyle/>
                    <a:p>
                      <a:r>
                        <a:rPr lang="zh-CN" altLang="en-US" dirty="0"/>
                        <a:t>英国</a:t>
                      </a:r>
                    </a:p>
                  </a:txBody>
                  <a:tcPr/>
                </a:tc>
                <a:tc>
                  <a:txBody>
                    <a:bodyPr/>
                    <a:lstStyle/>
                    <a:p>
                      <a:r>
                        <a:rPr lang="zh-CN" altLang="en-US" dirty="0"/>
                        <a:t>联邦德国</a:t>
                      </a:r>
                    </a:p>
                  </a:txBody>
                  <a:tcPr/>
                </a:tc>
                <a:tc>
                  <a:txBody>
                    <a:bodyPr/>
                    <a:lstStyle/>
                    <a:p>
                      <a:r>
                        <a:rPr lang="zh-CN" altLang="en-US" dirty="0"/>
                        <a:t>苏联</a:t>
                      </a:r>
                    </a:p>
                  </a:txBody>
                  <a:tcPr/>
                </a:tc>
                <a:extLst>
                  <a:ext uri="{0D108BD9-81ED-4DB2-BD59-A6C34878D82A}">
                    <a16:rowId xmlns:a16="http://schemas.microsoft.com/office/drawing/2014/main" val="3678231175"/>
                  </a:ext>
                </a:extLst>
              </a:tr>
              <a:tr h="370840">
                <a:tc>
                  <a:txBody>
                    <a:bodyPr/>
                    <a:lstStyle/>
                    <a:p>
                      <a:r>
                        <a:rPr lang="zh-CN" altLang="en-US" dirty="0"/>
                        <a:t>国民收入</a:t>
                      </a:r>
                    </a:p>
                  </a:txBody>
                  <a:tcPr/>
                </a:tc>
                <a:tc>
                  <a:txBody>
                    <a:bodyPr/>
                    <a:lstStyle/>
                    <a:p>
                      <a:r>
                        <a:rPr lang="zh-CN" altLang="en-US" dirty="0"/>
                        <a:t>增长</a:t>
                      </a:r>
                      <a:r>
                        <a:rPr lang="en-US" altLang="zh-CN" dirty="0"/>
                        <a:t>1.8</a:t>
                      </a:r>
                      <a:r>
                        <a:rPr lang="zh-CN" altLang="en-US" dirty="0"/>
                        <a:t>倍</a:t>
                      </a:r>
                    </a:p>
                  </a:txBody>
                  <a:tcPr/>
                </a:tc>
                <a:tc>
                  <a:txBody>
                    <a:bodyPr/>
                    <a:lstStyle/>
                    <a:p>
                      <a:r>
                        <a:rPr lang="en-US" altLang="zh-CN" dirty="0"/>
                        <a:t>1</a:t>
                      </a:r>
                      <a:r>
                        <a:rPr lang="zh-CN" altLang="en-US" dirty="0"/>
                        <a:t>倍</a:t>
                      </a:r>
                    </a:p>
                  </a:txBody>
                  <a:tcPr/>
                </a:tc>
                <a:tc>
                  <a:txBody>
                    <a:bodyPr/>
                    <a:lstStyle/>
                    <a:p>
                      <a:r>
                        <a:rPr lang="en-US" altLang="zh-CN" dirty="0"/>
                        <a:t>3.4</a:t>
                      </a:r>
                      <a:r>
                        <a:rPr lang="zh-CN" altLang="en-US" dirty="0"/>
                        <a:t>倍</a:t>
                      </a:r>
                    </a:p>
                  </a:txBody>
                  <a:tcPr/>
                </a:tc>
                <a:tc>
                  <a:txBody>
                    <a:bodyPr/>
                    <a:lstStyle/>
                    <a:p>
                      <a:r>
                        <a:rPr lang="en-US" altLang="zh-CN" dirty="0"/>
                        <a:t>9.9</a:t>
                      </a:r>
                      <a:r>
                        <a:rPr lang="zh-CN" altLang="en-US" dirty="0"/>
                        <a:t>倍</a:t>
                      </a:r>
                    </a:p>
                  </a:txBody>
                  <a:tcPr/>
                </a:tc>
                <a:extLst>
                  <a:ext uri="{0D108BD9-81ED-4DB2-BD59-A6C34878D82A}">
                    <a16:rowId xmlns:a16="http://schemas.microsoft.com/office/drawing/2014/main" val="1100678703"/>
                  </a:ext>
                </a:extLst>
              </a:tr>
              <a:tr h="370840">
                <a:tc>
                  <a:txBody>
                    <a:bodyPr/>
                    <a:lstStyle/>
                    <a:p>
                      <a:r>
                        <a:rPr lang="zh-CN" altLang="en-US" dirty="0"/>
                        <a:t>工业总产值</a:t>
                      </a:r>
                    </a:p>
                  </a:txBody>
                  <a:tcPr/>
                </a:tc>
                <a:tc>
                  <a:txBody>
                    <a:bodyPr/>
                    <a:lstStyle/>
                    <a:p>
                      <a:r>
                        <a:rPr lang="zh-CN" altLang="en-US" dirty="0"/>
                        <a:t>增长</a:t>
                      </a:r>
                      <a:r>
                        <a:rPr lang="en-US" altLang="zh-CN" dirty="0"/>
                        <a:t>2.1</a:t>
                      </a:r>
                      <a:r>
                        <a:rPr lang="zh-CN" altLang="en-US" dirty="0"/>
                        <a:t>倍</a:t>
                      </a:r>
                    </a:p>
                  </a:txBody>
                  <a:tcPr/>
                </a:tc>
                <a:tc>
                  <a:txBody>
                    <a:bodyPr/>
                    <a:lstStyle/>
                    <a:p>
                      <a:r>
                        <a:rPr lang="en-US" altLang="zh-CN" dirty="0"/>
                        <a:t>0.9</a:t>
                      </a:r>
                      <a:r>
                        <a:rPr lang="zh-CN" altLang="en-US" dirty="0"/>
                        <a:t>倍</a:t>
                      </a:r>
                    </a:p>
                  </a:txBody>
                  <a:tcPr/>
                </a:tc>
                <a:tc>
                  <a:txBody>
                    <a:bodyPr/>
                    <a:lstStyle/>
                    <a:p>
                      <a:r>
                        <a:rPr lang="en-US" altLang="zh-CN" dirty="0"/>
                        <a:t>3.9</a:t>
                      </a:r>
                      <a:r>
                        <a:rPr lang="zh-CN" altLang="en-US" dirty="0"/>
                        <a:t>倍</a:t>
                      </a:r>
                    </a:p>
                  </a:txBody>
                  <a:tcPr/>
                </a:tc>
                <a:tc>
                  <a:txBody>
                    <a:bodyPr/>
                    <a:lstStyle/>
                    <a:p>
                      <a:r>
                        <a:rPr lang="en-US" altLang="zh-CN" dirty="0"/>
                        <a:t>14</a:t>
                      </a:r>
                      <a:r>
                        <a:rPr lang="zh-CN" altLang="en-US" dirty="0"/>
                        <a:t>倍</a:t>
                      </a:r>
                    </a:p>
                  </a:txBody>
                  <a:tcPr/>
                </a:tc>
                <a:extLst>
                  <a:ext uri="{0D108BD9-81ED-4DB2-BD59-A6C34878D82A}">
                    <a16:rowId xmlns:a16="http://schemas.microsoft.com/office/drawing/2014/main" val="2363647040"/>
                  </a:ext>
                </a:extLst>
              </a:tr>
            </a:tbl>
          </a:graphicData>
        </a:graphic>
      </p:graphicFrame>
    </p:spTree>
    <p:extLst>
      <p:ext uri="{BB962C8B-B14F-4D97-AF65-F5344CB8AC3E}">
        <p14:creationId xmlns:p14="http://schemas.microsoft.com/office/powerpoint/2010/main" val="11079473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A79F4D-C834-8C42-9885-D04BF552B78C}"/>
              </a:ext>
            </a:extLst>
          </p:cNvPr>
          <p:cNvSpPr>
            <a:spLocks noGrp="1"/>
          </p:cNvSpPr>
          <p:nvPr>
            <p:ph type="title"/>
          </p:nvPr>
        </p:nvSpPr>
        <p:spPr/>
        <p:txBody>
          <a:bodyPr/>
          <a:lstStyle/>
          <a:p>
            <a:pPr lvl="0"/>
            <a:r>
              <a:rPr lang="en-US" altLang="zh-CN" sz="3000" dirty="0"/>
              <a:t>1.</a:t>
            </a:r>
            <a:r>
              <a:rPr lang="zh-CN" altLang="en-US" sz="3000" dirty="0"/>
              <a:t>建设社会文明、促进社会和谐的理论</a:t>
            </a:r>
            <a:endParaRPr kumimoji="1" lang="zh-CN" altLang="en-US" sz="3000" dirty="0"/>
          </a:p>
        </p:txBody>
      </p:sp>
      <p:sp>
        <p:nvSpPr>
          <p:cNvPr id="3" name="内容占位符 2">
            <a:extLst>
              <a:ext uri="{FF2B5EF4-FFF2-40B4-BE49-F238E27FC236}">
                <a16:creationId xmlns:a16="http://schemas.microsoft.com/office/drawing/2014/main" id="{7344E417-E5E9-FD49-BFF3-1C83A398344F}"/>
              </a:ext>
            </a:extLst>
          </p:cNvPr>
          <p:cNvSpPr>
            <a:spLocks noGrp="1"/>
          </p:cNvSpPr>
          <p:nvPr>
            <p:ph idx="1"/>
          </p:nvPr>
        </p:nvSpPr>
        <p:spPr>
          <a:xfrm>
            <a:off x="507590" y="1412776"/>
            <a:ext cx="7564192" cy="4541023"/>
          </a:xfrm>
        </p:spPr>
        <p:txBody>
          <a:bodyPr/>
          <a:lstStyle/>
          <a:p>
            <a:r>
              <a:rPr kumimoji="1" lang="zh-CN" altLang="en-US" dirty="0"/>
              <a:t>社会文明、和谐是社会主义社会建设的目标、特征、需要、期盼、属性、理想。</a:t>
            </a:r>
            <a:endParaRPr kumimoji="1" lang="en-US" altLang="zh-CN" dirty="0"/>
          </a:p>
          <a:p>
            <a:r>
              <a:rPr kumimoji="1" lang="zh-CN" altLang="en-US" dirty="0"/>
              <a:t>要按照一定的要求，“五位一体”整体推进</a:t>
            </a:r>
          </a:p>
        </p:txBody>
      </p:sp>
      <p:graphicFrame>
        <p:nvGraphicFramePr>
          <p:cNvPr id="4" name="图示 3">
            <a:extLst>
              <a:ext uri="{FF2B5EF4-FFF2-40B4-BE49-F238E27FC236}">
                <a16:creationId xmlns:a16="http://schemas.microsoft.com/office/drawing/2014/main" id="{0511B52B-675E-504C-9204-6D26AF09C24F}"/>
              </a:ext>
            </a:extLst>
          </p:cNvPr>
          <p:cNvGraphicFramePr/>
          <p:nvPr>
            <p:extLst>
              <p:ext uri="{D42A27DB-BD31-4B8C-83A1-F6EECF244321}">
                <p14:modId xmlns:p14="http://schemas.microsoft.com/office/powerpoint/2010/main" val="1996329770"/>
              </p:ext>
            </p:extLst>
          </p:nvPr>
        </p:nvGraphicFramePr>
        <p:xfrm>
          <a:off x="1619672" y="2941545"/>
          <a:ext cx="5551118" cy="34637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8061794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251619-1F86-4FAA-B9B9-69D76655D10F}"/>
              </a:ext>
            </a:extLst>
          </p:cNvPr>
          <p:cNvSpPr>
            <a:spLocks noGrp="1"/>
          </p:cNvSpPr>
          <p:nvPr>
            <p:ph type="title"/>
          </p:nvPr>
        </p:nvSpPr>
        <p:spPr/>
        <p:txBody>
          <a:bodyPr/>
          <a:lstStyle/>
          <a:p>
            <a:r>
              <a:rPr lang="zh-CN" altLang="en-US" sz="3200" dirty="0"/>
              <a:t>苏联解体过程</a:t>
            </a:r>
            <a:r>
              <a:rPr lang="en-US" altLang="zh-CN" sz="3200" dirty="0"/>
              <a:t>——</a:t>
            </a:r>
            <a:r>
              <a:rPr lang="zh-CN" altLang="en-US" sz="3200" dirty="0"/>
              <a:t>赫鲁晓夫</a:t>
            </a:r>
          </a:p>
        </p:txBody>
      </p:sp>
      <p:sp>
        <p:nvSpPr>
          <p:cNvPr id="3" name="内容占位符 2">
            <a:extLst>
              <a:ext uri="{FF2B5EF4-FFF2-40B4-BE49-F238E27FC236}">
                <a16:creationId xmlns:a16="http://schemas.microsoft.com/office/drawing/2014/main" id="{9A28C074-1F5D-4F87-87A7-5F3B15F3553B}"/>
              </a:ext>
            </a:extLst>
          </p:cNvPr>
          <p:cNvSpPr>
            <a:spLocks noGrp="1"/>
          </p:cNvSpPr>
          <p:nvPr>
            <p:ph idx="1"/>
          </p:nvPr>
        </p:nvSpPr>
        <p:spPr/>
        <p:txBody>
          <a:bodyPr/>
          <a:lstStyle/>
          <a:p>
            <a:r>
              <a:rPr lang="zh-CN" altLang="en-US" dirty="0"/>
              <a:t>苏共</a:t>
            </a:r>
            <a:r>
              <a:rPr lang="en-US" altLang="zh-CN" dirty="0"/>
              <a:t>20</a:t>
            </a:r>
            <a:r>
              <a:rPr lang="zh-CN" altLang="en-US" dirty="0"/>
              <a:t>大文件，时任中共中央总书记赫鲁晓夫</a:t>
            </a:r>
            <a:endParaRPr lang="en-US" altLang="zh-CN" dirty="0"/>
          </a:p>
          <a:p>
            <a:r>
              <a:rPr lang="en-US" altLang="zh-CN" dirty="0"/>
              <a:t>2</a:t>
            </a:r>
            <a:r>
              <a:rPr lang="zh-CN" altLang="en-US" dirty="0"/>
              <a:t>月</a:t>
            </a:r>
            <a:r>
              <a:rPr lang="en-US" altLang="zh-CN" dirty="0"/>
              <a:t>24</a:t>
            </a:r>
            <a:r>
              <a:rPr lang="zh-CN" altLang="en-US" dirty="0"/>
              <a:t>日深夜</a:t>
            </a:r>
            <a:r>
              <a:rPr lang="en-US" altLang="zh-CN" dirty="0"/>
              <a:t>-25</a:t>
            </a:r>
            <a:r>
              <a:rPr lang="zh-CN" altLang="en-US" dirty="0"/>
              <a:t>日凌晨，全体代表大会，</a:t>
            </a:r>
            <a:r>
              <a:rPr lang="en-US" altLang="zh-CN" dirty="0"/>
              <a:t>《</a:t>
            </a:r>
            <a:r>
              <a:rPr lang="zh-CN" altLang="en-US" dirty="0"/>
              <a:t>个人崇拜及其后果</a:t>
            </a:r>
            <a:r>
              <a:rPr lang="en-US" altLang="zh-CN" dirty="0"/>
              <a:t>》</a:t>
            </a:r>
          </a:p>
          <a:p>
            <a:r>
              <a:rPr lang="zh-CN" altLang="en-US" dirty="0"/>
              <a:t>斯大林有精神分裂症，幕后暗杀指使基洛夫</a:t>
            </a:r>
            <a:endParaRPr lang="en-US" altLang="zh-CN" dirty="0"/>
          </a:p>
          <a:p>
            <a:r>
              <a:rPr lang="zh-CN" altLang="en-US" dirty="0"/>
              <a:t>立下荒唐逻辑：斯大林时期立下的案件都是冤案</a:t>
            </a:r>
            <a:endParaRPr lang="en-US" altLang="zh-CN" dirty="0"/>
          </a:p>
          <a:p>
            <a:r>
              <a:rPr lang="zh-CN" altLang="en-US" dirty="0"/>
              <a:t>美国</a:t>
            </a:r>
            <a:r>
              <a:rPr lang="en-US" altLang="zh-CN" dirty="0"/>
              <a:t>《</a:t>
            </a:r>
            <a:r>
              <a:rPr lang="zh-CN" altLang="en-US" dirty="0"/>
              <a:t>纽约时报</a:t>
            </a:r>
            <a:r>
              <a:rPr lang="en-US" altLang="zh-CN" dirty="0"/>
              <a:t>》</a:t>
            </a:r>
            <a:r>
              <a:rPr lang="zh-CN" altLang="en-US" dirty="0"/>
              <a:t>，“民间渠道”“出口国外再转内销渠道”</a:t>
            </a:r>
          </a:p>
        </p:txBody>
      </p:sp>
      <p:pic>
        <p:nvPicPr>
          <p:cNvPr id="4" name="图片 3">
            <a:extLst>
              <a:ext uri="{FF2B5EF4-FFF2-40B4-BE49-F238E27FC236}">
                <a16:creationId xmlns:a16="http://schemas.microsoft.com/office/drawing/2014/main" id="{CFF3D78E-1116-4588-B5B1-BE8E5340C33A}"/>
              </a:ext>
            </a:extLst>
          </p:cNvPr>
          <p:cNvPicPr>
            <a:picLocks noChangeAspect="1"/>
          </p:cNvPicPr>
          <p:nvPr/>
        </p:nvPicPr>
        <p:blipFill>
          <a:blip r:embed="rId2"/>
          <a:stretch>
            <a:fillRect/>
          </a:stretch>
        </p:blipFill>
        <p:spPr>
          <a:xfrm>
            <a:off x="3131840" y="3068960"/>
            <a:ext cx="5886450" cy="3600450"/>
          </a:xfrm>
          <a:prstGeom prst="rect">
            <a:avLst/>
          </a:prstGeom>
        </p:spPr>
      </p:pic>
    </p:spTree>
    <p:extLst>
      <p:ext uri="{BB962C8B-B14F-4D97-AF65-F5344CB8AC3E}">
        <p14:creationId xmlns:p14="http://schemas.microsoft.com/office/powerpoint/2010/main" val="71646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853F70-0884-4E3F-B02D-36A90BA8F70A}"/>
              </a:ext>
            </a:extLst>
          </p:cNvPr>
          <p:cNvSpPr>
            <a:spLocks noGrp="1"/>
          </p:cNvSpPr>
          <p:nvPr>
            <p:ph type="title"/>
          </p:nvPr>
        </p:nvSpPr>
        <p:spPr/>
        <p:txBody>
          <a:bodyPr/>
          <a:lstStyle/>
          <a:p>
            <a:r>
              <a:rPr lang="zh-CN" altLang="en-US" sz="3200" dirty="0"/>
              <a:t>苏联解体过程</a:t>
            </a:r>
            <a:r>
              <a:rPr lang="en-US" altLang="zh-CN" sz="3200" dirty="0"/>
              <a:t>——</a:t>
            </a:r>
            <a:r>
              <a:rPr lang="zh-CN" altLang="en-US" sz="3200" dirty="0"/>
              <a:t>戈尔巴乔夫</a:t>
            </a:r>
          </a:p>
        </p:txBody>
      </p:sp>
      <p:sp>
        <p:nvSpPr>
          <p:cNvPr id="3" name="内容占位符 2">
            <a:extLst>
              <a:ext uri="{FF2B5EF4-FFF2-40B4-BE49-F238E27FC236}">
                <a16:creationId xmlns:a16="http://schemas.microsoft.com/office/drawing/2014/main" id="{19BBF95E-7CC6-4949-A84A-7478FAC04A16}"/>
              </a:ext>
            </a:extLst>
          </p:cNvPr>
          <p:cNvSpPr>
            <a:spLocks noGrp="1"/>
          </p:cNvSpPr>
          <p:nvPr>
            <p:ph idx="1"/>
          </p:nvPr>
        </p:nvSpPr>
        <p:spPr>
          <a:xfrm>
            <a:off x="484710" y="1707383"/>
            <a:ext cx="7687690" cy="5079551"/>
          </a:xfrm>
        </p:spPr>
        <p:txBody>
          <a:bodyPr>
            <a:normAutofit fontScale="92500" lnSpcReduction="10000"/>
          </a:bodyPr>
          <a:lstStyle/>
          <a:p>
            <a:r>
              <a:rPr lang="zh-CN" altLang="en-US" dirty="0"/>
              <a:t>“赫鲁晓夫对制度的化身斯大林的批判，不仅暴露出整个我国社会及其严重的状态”；而且引发了对体制进行改革的希望，对政治经济领域和精神生活领域的新的发展起了推动作用。这应当算作赫鲁晓夫的功劳。</a:t>
            </a:r>
            <a:endParaRPr lang="en-US" altLang="zh-CN" dirty="0"/>
          </a:p>
          <a:p>
            <a:r>
              <a:rPr lang="zh-CN" altLang="en-US" dirty="0"/>
              <a:t>历史、文学</a:t>
            </a:r>
            <a:r>
              <a:rPr lang="en-US" altLang="zh-CN" dirty="0"/>
              <a:t>——</a:t>
            </a:r>
            <a:r>
              <a:rPr lang="zh-CN" altLang="en-US" dirty="0"/>
              <a:t>不应有被忘却的名字和空白点</a:t>
            </a:r>
            <a:endParaRPr lang="en-US" altLang="zh-CN" dirty="0"/>
          </a:p>
          <a:p>
            <a:r>
              <a:rPr lang="zh-CN" altLang="en-US" dirty="0"/>
              <a:t>舆论多元化</a:t>
            </a:r>
            <a:r>
              <a:rPr lang="en-US" altLang="zh-CN" dirty="0"/>
              <a:t>——</a:t>
            </a:r>
            <a:r>
              <a:rPr lang="zh-CN" altLang="en-US" dirty="0"/>
              <a:t>毫无保留、限制</a:t>
            </a:r>
            <a:r>
              <a:rPr lang="en-US" altLang="zh-CN" dirty="0"/>
              <a:t>——</a:t>
            </a:r>
            <a:r>
              <a:rPr lang="zh-CN" altLang="en-US" dirty="0"/>
              <a:t>民主与公开</a:t>
            </a:r>
            <a:endParaRPr lang="en-US" altLang="zh-CN" dirty="0"/>
          </a:p>
          <a:p>
            <a:r>
              <a:rPr lang="zh-CN" altLang="en-US" dirty="0"/>
              <a:t>任命雅科夫列夫为苏共中央宣传部部长：把坚持正确路线，主管苏共中央一时形态工作的利加乔夫调开大抓传媒，撤换各报刊主编</a:t>
            </a:r>
            <a:endParaRPr lang="en-US" altLang="zh-CN" dirty="0"/>
          </a:p>
          <a:p>
            <a:r>
              <a:rPr lang="zh-CN" altLang="en-US" dirty="0"/>
              <a:t>扶持让西方好感的知识分子，培植知识界、传媒界的资产阶级自由化人物</a:t>
            </a:r>
            <a:endParaRPr lang="en-US" altLang="zh-CN" dirty="0"/>
          </a:p>
          <a:p>
            <a:r>
              <a:rPr lang="zh-CN" altLang="en-US" dirty="0"/>
              <a:t>新闻自由：“电视和广播独立于政治和社会组织，不允许任何政党垄断。”办报、私人办报合法化。</a:t>
            </a:r>
          </a:p>
        </p:txBody>
      </p:sp>
      <p:pic>
        <p:nvPicPr>
          <p:cNvPr id="4" name="图片 3">
            <a:extLst>
              <a:ext uri="{FF2B5EF4-FFF2-40B4-BE49-F238E27FC236}">
                <a16:creationId xmlns:a16="http://schemas.microsoft.com/office/drawing/2014/main" id="{45DAB898-189C-47FD-986D-C5D95A04BFA5}"/>
              </a:ext>
            </a:extLst>
          </p:cNvPr>
          <p:cNvPicPr>
            <a:picLocks noChangeAspect="1"/>
          </p:cNvPicPr>
          <p:nvPr/>
        </p:nvPicPr>
        <p:blipFill>
          <a:blip r:embed="rId2"/>
          <a:stretch>
            <a:fillRect/>
          </a:stretch>
        </p:blipFill>
        <p:spPr>
          <a:xfrm>
            <a:off x="3335779" y="1281726"/>
            <a:ext cx="5715000" cy="2600325"/>
          </a:xfrm>
          <a:prstGeom prst="rect">
            <a:avLst/>
          </a:prstGeom>
        </p:spPr>
      </p:pic>
      <p:pic>
        <p:nvPicPr>
          <p:cNvPr id="5" name="图片 4">
            <a:extLst>
              <a:ext uri="{FF2B5EF4-FFF2-40B4-BE49-F238E27FC236}">
                <a16:creationId xmlns:a16="http://schemas.microsoft.com/office/drawing/2014/main" id="{AE5E388D-5B7E-4B23-B077-71611C7C96C9}"/>
              </a:ext>
            </a:extLst>
          </p:cNvPr>
          <p:cNvPicPr>
            <a:picLocks noChangeAspect="1"/>
          </p:cNvPicPr>
          <p:nvPr/>
        </p:nvPicPr>
        <p:blipFill>
          <a:blip r:embed="rId3"/>
          <a:stretch>
            <a:fillRect/>
          </a:stretch>
        </p:blipFill>
        <p:spPr>
          <a:xfrm>
            <a:off x="3335779" y="3882051"/>
            <a:ext cx="5657850" cy="2476500"/>
          </a:xfrm>
          <a:prstGeom prst="rect">
            <a:avLst/>
          </a:prstGeom>
        </p:spPr>
      </p:pic>
    </p:spTree>
    <p:extLst>
      <p:ext uri="{BB962C8B-B14F-4D97-AF65-F5344CB8AC3E}">
        <p14:creationId xmlns:p14="http://schemas.microsoft.com/office/powerpoint/2010/main" val="2426268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500"/>
                                        <p:tgtEl>
                                          <p:spTgt spid="3">
                                            <p:txEl>
                                              <p:pRg st="2" end="2"/>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5"/>
                                        </p:tgtEl>
                                        <p:attrNameLst>
                                          <p:attrName>style.visibility</p:attrName>
                                        </p:attrNameLst>
                                      </p:cBhvr>
                                      <p:to>
                                        <p:strVal val="visible"/>
                                      </p:to>
                                    </p:set>
                                    <p:anim calcmode="lin" valueType="num">
                                      <p:cBhvr additive="base">
                                        <p:cTn id="33" dur="500" fill="hold"/>
                                        <p:tgtEl>
                                          <p:spTgt spid="5"/>
                                        </p:tgtEl>
                                        <p:attrNameLst>
                                          <p:attrName>ppt_x</p:attrName>
                                        </p:attrNameLst>
                                      </p:cBhvr>
                                      <p:tavLst>
                                        <p:tav tm="0">
                                          <p:val>
                                            <p:strVal val="#ppt_x"/>
                                          </p:val>
                                        </p:tav>
                                        <p:tav tm="100000">
                                          <p:val>
                                            <p:strVal val="#ppt_x"/>
                                          </p:val>
                                        </p:tav>
                                      </p:tavLst>
                                    </p:anim>
                                    <p:anim calcmode="lin" valueType="num">
                                      <p:cBhvr additive="base">
                                        <p:cTn id="3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A0494D-9F21-4169-B221-6850A67E908D}"/>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9C00F641-DA22-4B9A-9AE4-B548F3D647A0}"/>
              </a:ext>
            </a:extLst>
          </p:cNvPr>
          <p:cNvSpPr>
            <a:spLocks noGrp="1"/>
          </p:cNvSpPr>
          <p:nvPr>
            <p:ph idx="1"/>
          </p:nvPr>
        </p:nvSpPr>
        <p:spPr>
          <a:xfrm>
            <a:off x="484710" y="497473"/>
            <a:ext cx="8047730" cy="5795688"/>
          </a:xfrm>
        </p:spPr>
        <p:txBody>
          <a:bodyPr>
            <a:normAutofit fontScale="92500"/>
          </a:bodyPr>
          <a:lstStyle/>
          <a:p>
            <a:r>
              <a:rPr lang="zh-CN" altLang="en-US" dirty="0"/>
              <a:t>历史篡改</a:t>
            </a:r>
            <a:endParaRPr lang="en-US" altLang="zh-CN" dirty="0"/>
          </a:p>
          <a:p>
            <a:pPr marL="0" indent="0">
              <a:buNone/>
            </a:pPr>
            <a:r>
              <a:rPr lang="zh-CN" altLang="en-US" dirty="0"/>
              <a:t>（</a:t>
            </a:r>
            <a:r>
              <a:rPr lang="en-US" altLang="zh-CN" dirty="0"/>
              <a:t>1</a:t>
            </a:r>
            <a:r>
              <a:rPr lang="zh-CN" altLang="en-US" dirty="0"/>
              <a:t>）研讨会、著作；</a:t>
            </a:r>
            <a:endParaRPr lang="en-US" altLang="zh-CN" dirty="0"/>
          </a:p>
          <a:p>
            <a:pPr marL="0" indent="0">
              <a:buNone/>
            </a:pPr>
            <a:r>
              <a:rPr lang="zh-CN" altLang="en-US" dirty="0"/>
              <a:t>（</a:t>
            </a:r>
            <a:r>
              <a:rPr lang="en-US" altLang="zh-CN" dirty="0"/>
              <a:t>2</a:t>
            </a:r>
            <a:r>
              <a:rPr lang="zh-CN" altLang="en-US" dirty="0"/>
              <a:t>）高校：高校党史、国际共运史、科学社会主义教研室纷纷关闭，教师转行西方哲学和政治经济学；</a:t>
            </a:r>
            <a:endParaRPr lang="en-US" altLang="zh-CN" dirty="0"/>
          </a:p>
          <a:p>
            <a:pPr marL="0" indent="0">
              <a:buNone/>
            </a:pPr>
            <a:r>
              <a:rPr lang="zh-CN" altLang="en-US" dirty="0"/>
              <a:t>（</a:t>
            </a:r>
            <a:r>
              <a:rPr lang="en-US" altLang="zh-CN" dirty="0"/>
              <a:t>3</a:t>
            </a:r>
            <a:r>
              <a:rPr lang="zh-CN" altLang="en-US" dirty="0"/>
              <a:t>）中小学：卫国战争只讲几个阶段，突出将许多民族强迁出原居住地的阶段；卫国战争教学时数远远少于戈尔巴乔夫改革和叶利钦改革；</a:t>
            </a:r>
            <a:endParaRPr lang="en-US" altLang="zh-CN" dirty="0"/>
          </a:p>
          <a:p>
            <a:pPr marL="0" indent="0">
              <a:buNone/>
            </a:pPr>
            <a:r>
              <a:rPr lang="zh-CN" altLang="en-US" dirty="0"/>
              <a:t>（</a:t>
            </a:r>
            <a:r>
              <a:rPr lang="en-US" altLang="zh-CN" dirty="0"/>
              <a:t>4</a:t>
            </a:r>
            <a:r>
              <a:rPr lang="zh-CN" altLang="en-US" dirty="0"/>
              <a:t>）苏联教育部认定原来教科书都是“美化苏联历史”，苏联中小学历史课本于</a:t>
            </a:r>
            <a:r>
              <a:rPr lang="en-US" altLang="zh-CN" dirty="0"/>
              <a:t>1989</a:t>
            </a:r>
            <a:r>
              <a:rPr lang="zh-CN" altLang="en-US" dirty="0"/>
              <a:t>年全部销毁；取消中小学历史考试；重新编写中小学历史教科书；</a:t>
            </a:r>
            <a:endParaRPr lang="en-US" altLang="zh-CN" dirty="0"/>
          </a:p>
          <a:p>
            <a:pPr marL="0" indent="0">
              <a:buNone/>
            </a:pPr>
            <a:r>
              <a:rPr lang="zh-CN" altLang="en-US" dirty="0"/>
              <a:t>（</a:t>
            </a:r>
            <a:r>
              <a:rPr lang="en-US" altLang="zh-CN" dirty="0"/>
              <a:t>5</a:t>
            </a:r>
            <a:r>
              <a:rPr lang="zh-CN" altLang="en-US" dirty="0"/>
              <a:t>）教材：强调“历史污点”，颠覆青少年的历史观和价值观；</a:t>
            </a:r>
            <a:endParaRPr lang="en-US" altLang="zh-CN" dirty="0"/>
          </a:p>
          <a:p>
            <a:pPr marL="0" indent="0">
              <a:buNone/>
            </a:pPr>
            <a:r>
              <a:rPr lang="zh-CN" altLang="en-US" dirty="0"/>
              <a:t>（</a:t>
            </a:r>
            <a:r>
              <a:rPr lang="en-US" altLang="zh-CN" dirty="0"/>
              <a:t>6</a:t>
            </a:r>
            <a:r>
              <a:rPr lang="zh-CN" altLang="en-US" dirty="0"/>
              <a:t>）解密档案：拼接、伪造；</a:t>
            </a:r>
            <a:endParaRPr lang="en-US" altLang="zh-CN" dirty="0"/>
          </a:p>
          <a:p>
            <a:pPr marL="0" indent="0">
              <a:buNone/>
            </a:pPr>
            <a:r>
              <a:rPr lang="zh-CN" altLang="en-US" dirty="0"/>
              <a:t>（</a:t>
            </a:r>
            <a:r>
              <a:rPr lang="en-US" altLang="zh-CN" dirty="0"/>
              <a:t>7</a:t>
            </a:r>
            <a:r>
              <a:rPr lang="zh-CN" altLang="en-US" dirty="0"/>
              <a:t>）文学：一大批文学作品解禁，或者在西方公开的文学电影作品在苏联境内公开发表和放映，如</a:t>
            </a:r>
            <a:r>
              <a:rPr lang="en-US" altLang="zh-CN" dirty="0"/>
              <a:t>《</a:t>
            </a:r>
            <a:r>
              <a:rPr lang="zh-CN" altLang="en-US" dirty="0"/>
              <a:t>日瓦戈医生</a:t>
            </a:r>
            <a:r>
              <a:rPr lang="en-US" altLang="zh-CN" dirty="0"/>
              <a:t>》</a:t>
            </a:r>
            <a:r>
              <a:rPr lang="zh-CN" altLang="en-US" dirty="0"/>
              <a:t>；</a:t>
            </a:r>
          </a:p>
        </p:txBody>
      </p:sp>
    </p:spTree>
    <p:extLst>
      <p:ext uri="{BB962C8B-B14F-4D97-AF65-F5344CB8AC3E}">
        <p14:creationId xmlns:p14="http://schemas.microsoft.com/office/powerpoint/2010/main" val="2594479210"/>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36CE0B-FD12-4013-A7D0-C202E765B39E}"/>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FB3216BC-0EA0-4A6B-8A88-FDAC27B2B817}"/>
              </a:ext>
            </a:extLst>
          </p:cNvPr>
          <p:cNvSpPr>
            <a:spLocks noGrp="1"/>
          </p:cNvSpPr>
          <p:nvPr>
            <p:ph idx="1"/>
          </p:nvPr>
        </p:nvSpPr>
        <p:spPr>
          <a:xfrm>
            <a:off x="484710" y="1196752"/>
            <a:ext cx="7564192" cy="5411694"/>
          </a:xfrm>
        </p:spPr>
        <p:txBody>
          <a:bodyPr/>
          <a:lstStyle/>
          <a:p>
            <a:r>
              <a:rPr lang="zh-CN" altLang="en-US" dirty="0"/>
              <a:t>诺贝尔文学奖：</a:t>
            </a:r>
            <a:endParaRPr lang="en-US" altLang="zh-CN" dirty="0"/>
          </a:p>
          <a:p>
            <a:r>
              <a:rPr lang="zh-CN" altLang="en-US" dirty="0"/>
              <a:t>斯大林时期：一次，蒲宁；</a:t>
            </a:r>
            <a:endParaRPr lang="en-US" altLang="zh-CN" dirty="0"/>
          </a:p>
          <a:p>
            <a:r>
              <a:rPr lang="zh-CN" altLang="en-US" dirty="0"/>
              <a:t>五次诺贝尔文学奖颁给了企图撼动社会主义大厦的所谓持不同政见者；</a:t>
            </a:r>
            <a:endParaRPr lang="en-US" altLang="zh-CN" dirty="0"/>
          </a:p>
          <a:p>
            <a:r>
              <a:rPr lang="zh-CN" altLang="en-US" dirty="0"/>
              <a:t>两次和平奖颁给了戈尔巴乔夫和萨哈罗夫；</a:t>
            </a:r>
            <a:endParaRPr lang="en-US" altLang="zh-CN" dirty="0"/>
          </a:p>
          <a:p>
            <a:r>
              <a:rPr lang="zh-CN" altLang="en-US" dirty="0"/>
              <a:t>八项自然科学奖全部是在斯大林时期取得的成就而在后斯大林时期获奖，且大部分是与美国学者分享；</a:t>
            </a:r>
            <a:endParaRPr lang="en-US" altLang="zh-CN" dirty="0"/>
          </a:p>
          <a:p>
            <a:r>
              <a:rPr lang="zh-CN" altLang="en-US" dirty="0"/>
              <a:t>唯一的经济学奖授予给了为适应西方在苏联开启庸俗经济学数理模型化所学要的数学家康托罗维奇。</a:t>
            </a:r>
          </a:p>
        </p:txBody>
      </p:sp>
    </p:spTree>
    <p:extLst>
      <p:ext uri="{BB962C8B-B14F-4D97-AF65-F5344CB8AC3E}">
        <p14:creationId xmlns:p14="http://schemas.microsoft.com/office/powerpoint/2010/main" val="2068267365"/>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DE5584-4F77-EA48-B9BE-C9C60E13DCD6}"/>
              </a:ext>
            </a:extLst>
          </p:cNvPr>
          <p:cNvSpPr>
            <a:spLocks noGrp="1"/>
          </p:cNvSpPr>
          <p:nvPr>
            <p:ph type="title"/>
          </p:nvPr>
        </p:nvSpPr>
        <p:spPr/>
        <p:txBody>
          <a:bodyPr/>
          <a:lstStyle/>
          <a:p>
            <a:r>
              <a:rPr lang="zh-CN" altLang="zh-CN" sz="3600" dirty="0"/>
              <a:t>有效维护国家安全</a:t>
            </a:r>
            <a:endParaRPr kumimoji="1" lang="zh-CN" altLang="en-US" sz="3600" dirty="0"/>
          </a:p>
        </p:txBody>
      </p:sp>
      <p:sp>
        <p:nvSpPr>
          <p:cNvPr id="3" name="内容占位符 2">
            <a:extLst>
              <a:ext uri="{FF2B5EF4-FFF2-40B4-BE49-F238E27FC236}">
                <a16:creationId xmlns:a16="http://schemas.microsoft.com/office/drawing/2014/main" id="{CB6563A0-2E3F-7D41-ACE7-3F0073CE1D01}"/>
              </a:ext>
            </a:extLst>
          </p:cNvPr>
          <p:cNvSpPr>
            <a:spLocks noGrp="1"/>
          </p:cNvSpPr>
          <p:nvPr>
            <p:ph idx="1"/>
          </p:nvPr>
        </p:nvSpPr>
        <p:spPr>
          <a:xfrm>
            <a:off x="484710" y="1550401"/>
            <a:ext cx="7564192" cy="4541023"/>
          </a:xfrm>
        </p:spPr>
        <p:txBody>
          <a:bodyPr>
            <a:normAutofit/>
          </a:bodyPr>
          <a:lstStyle/>
          <a:p>
            <a:r>
              <a:rPr lang="zh-CN" altLang="en-US" sz="2200" dirty="0"/>
              <a:t>十九大报告指出：</a:t>
            </a:r>
            <a:endParaRPr lang="en-US" altLang="zh-CN" sz="2200" dirty="0"/>
          </a:p>
          <a:p>
            <a:r>
              <a:rPr lang="zh-CN" altLang="zh-CN" sz="2200" dirty="0"/>
              <a:t>国家安全是安邦定国的重要基石，维护国家安全是全国各族人民根本利益所在。</a:t>
            </a:r>
            <a:endParaRPr lang="en-US" altLang="zh-CN" sz="2200" dirty="0"/>
          </a:p>
          <a:p>
            <a:r>
              <a:rPr lang="zh-CN" altLang="zh-CN" sz="2200" dirty="0"/>
              <a:t>要完善国家安全战略和国家安全政策，坚决维护国家政治安全，统筹推进各项安全工作。</a:t>
            </a:r>
            <a:endParaRPr lang="en-US" altLang="zh-CN" sz="2200" dirty="0"/>
          </a:p>
          <a:p>
            <a:r>
              <a:rPr lang="zh-CN" altLang="zh-CN" sz="2200" dirty="0"/>
              <a:t>健全国家安全体系，加强国家安全法治保障，提高防范和抵御安全风险能力。</a:t>
            </a:r>
            <a:endParaRPr lang="en-US" altLang="zh-CN" sz="2200" dirty="0"/>
          </a:p>
          <a:p>
            <a:r>
              <a:rPr lang="zh-CN" altLang="zh-CN" sz="2200" dirty="0"/>
              <a:t>严密防范和坚决打击各种渗透颠覆破坏活动、暴力恐怖活动、民族分裂活动、宗教极端活动。</a:t>
            </a:r>
            <a:endParaRPr lang="en-US" altLang="zh-CN" sz="2200" dirty="0"/>
          </a:p>
          <a:p>
            <a:r>
              <a:rPr lang="zh-CN" altLang="zh-CN" sz="2200" dirty="0"/>
              <a:t>加强国家安全教育，增强全党全国人民国家安全意识，推动全社会形成维护国家安全的强大合力。</a:t>
            </a:r>
            <a:endParaRPr kumimoji="1" lang="zh-CN" altLang="en-US" sz="2200" dirty="0"/>
          </a:p>
        </p:txBody>
      </p:sp>
    </p:spTree>
    <p:extLst>
      <p:ext uri="{BB962C8B-B14F-4D97-AF65-F5344CB8AC3E}">
        <p14:creationId xmlns:p14="http://schemas.microsoft.com/office/powerpoint/2010/main" val="1963415286"/>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549A08-9ED7-2841-85F9-8B133D4840DA}"/>
              </a:ext>
            </a:extLst>
          </p:cNvPr>
          <p:cNvSpPr>
            <a:spLocks noGrp="1"/>
          </p:cNvSpPr>
          <p:nvPr>
            <p:ph type="title"/>
          </p:nvPr>
        </p:nvSpPr>
        <p:spPr/>
        <p:txBody>
          <a:bodyPr/>
          <a:lstStyle/>
          <a:p>
            <a:r>
              <a:rPr kumimoji="1" lang="zh-CN" altLang="en-US" sz="3200" dirty="0"/>
              <a:t>（一）坚持总体国家安全观的重要意义和丰富内涵</a:t>
            </a:r>
          </a:p>
        </p:txBody>
      </p:sp>
      <p:sp>
        <p:nvSpPr>
          <p:cNvPr id="3" name="内容占位符 2">
            <a:extLst>
              <a:ext uri="{FF2B5EF4-FFF2-40B4-BE49-F238E27FC236}">
                <a16:creationId xmlns:a16="http://schemas.microsoft.com/office/drawing/2014/main" id="{99C768BF-F13B-A546-898A-3842DF0D8373}"/>
              </a:ext>
            </a:extLst>
          </p:cNvPr>
          <p:cNvSpPr>
            <a:spLocks noGrp="1"/>
          </p:cNvSpPr>
          <p:nvPr>
            <p:ph idx="1"/>
          </p:nvPr>
        </p:nvSpPr>
        <p:spPr>
          <a:xfrm>
            <a:off x="482794" y="1864259"/>
            <a:ext cx="7975722" cy="4541023"/>
          </a:xfrm>
        </p:spPr>
        <p:txBody>
          <a:bodyPr>
            <a:normAutofit lnSpcReduction="10000"/>
          </a:bodyPr>
          <a:lstStyle/>
          <a:p>
            <a:r>
              <a:rPr kumimoji="1" lang="zh-CN" altLang="en-US" sz="2200" dirty="0"/>
              <a:t>要应对伟大斗争的各种新挑战。</a:t>
            </a:r>
            <a:endParaRPr kumimoji="1" lang="en-US" altLang="zh-CN" sz="2200" dirty="0"/>
          </a:p>
          <a:p>
            <a:pPr marL="0" indent="0">
              <a:buNone/>
            </a:pPr>
            <a:endParaRPr kumimoji="1" lang="en-US" altLang="zh-CN" sz="2200" dirty="0"/>
          </a:p>
          <a:p>
            <a:r>
              <a:rPr kumimoji="1" lang="zh-CN" altLang="en-US" sz="2200" dirty="0"/>
              <a:t>回应人民对国家安全的新期待：维护国家统一和民族安全；解决污染和食品药品安全；国内局势安全稳定。</a:t>
            </a:r>
            <a:endParaRPr kumimoji="1" lang="en-US" altLang="zh-CN" sz="2200" dirty="0"/>
          </a:p>
          <a:p>
            <a:pPr marL="0" indent="0">
              <a:buNone/>
            </a:pPr>
            <a:endParaRPr kumimoji="1" lang="en-US" altLang="zh-CN" sz="2200" dirty="0"/>
          </a:p>
          <a:p>
            <a:r>
              <a:rPr kumimoji="1" lang="zh-CN" altLang="en-US" sz="2200" dirty="0"/>
              <a:t>顺应世界发展变化新趋势：中国融入国际化深度加深，世界面临增长动力不足、贫富分化、地区紧张局势、恐怖主义、网络安全、传染病、气候变化等全球问题。</a:t>
            </a:r>
            <a:endParaRPr kumimoji="1" lang="en-US" altLang="zh-CN" sz="2200" dirty="0"/>
          </a:p>
          <a:p>
            <a:pPr marL="0" indent="0">
              <a:buNone/>
            </a:pPr>
            <a:endParaRPr kumimoji="1" lang="en-US" altLang="zh-CN" sz="2200" dirty="0"/>
          </a:p>
          <a:p>
            <a:r>
              <a:rPr kumimoji="1" lang="zh-CN" altLang="en-US" sz="2200" dirty="0"/>
              <a:t>要统筹发展和安全两件大事，安全是基础，发展是目的，发展是解决中国问题的关键，安全是发展的保障。</a:t>
            </a:r>
            <a:endParaRPr kumimoji="1" lang="en-US" altLang="zh-CN" sz="2200" dirty="0"/>
          </a:p>
          <a:p>
            <a:endParaRPr kumimoji="1" lang="zh-CN" altLang="en-US" dirty="0"/>
          </a:p>
        </p:txBody>
      </p:sp>
    </p:spTree>
    <p:extLst>
      <p:ext uri="{BB962C8B-B14F-4D97-AF65-F5344CB8AC3E}">
        <p14:creationId xmlns:p14="http://schemas.microsoft.com/office/powerpoint/2010/main" val="4261589719"/>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5E37CD-92DC-754E-A9FB-5D2A2913C4C5}"/>
              </a:ext>
            </a:extLst>
          </p:cNvPr>
          <p:cNvSpPr>
            <a:spLocks noGrp="1"/>
          </p:cNvSpPr>
          <p:nvPr>
            <p:ph type="title"/>
          </p:nvPr>
        </p:nvSpPr>
        <p:spPr/>
        <p:txBody>
          <a:bodyPr/>
          <a:lstStyle/>
          <a:p>
            <a:r>
              <a:rPr kumimoji="1" lang="zh-CN" altLang="en-US" sz="3000" dirty="0"/>
              <a:t>坚持人民安全、政治安全、国家利益至上的有机统一</a:t>
            </a:r>
          </a:p>
        </p:txBody>
      </p:sp>
      <p:sp>
        <p:nvSpPr>
          <p:cNvPr id="3" name="内容占位符 2">
            <a:extLst>
              <a:ext uri="{FF2B5EF4-FFF2-40B4-BE49-F238E27FC236}">
                <a16:creationId xmlns:a16="http://schemas.microsoft.com/office/drawing/2014/main" id="{E4921667-067E-784A-801D-63D92F886757}"/>
              </a:ext>
            </a:extLst>
          </p:cNvPr>
          <p:cNvSpPr>
            <a:spLocks noGrp="1"/>
          </p:cNvSpPr>
          <p:nvPr>
            <p:ph idx="1"/>
          </p:nvPr>
        </p:nvSpPr>
        <p:spPr>
          <a:xfrm>
            <a:off x="484710" y="1860958"/>
            <a:ext cx="7975722" cy="4541023"/>
          </a:xfrm>
        </p:spPr>
        <p:txBody>
          <a:bodyPr/>
          <a:lstStyle/>
          <a:p>
            <a:r>
              <a:rPr kumimoji="1" lang="zh-CN" altLang="en-US" dirty="0"/>
              <a:t>人民安全：维护和保障人民群众的各项权利和合法利益，创建良好的生存发展环境。</a:t>
            </a:r>
            <a:endParaRPr kumimoji="1" lang="en-US" altLang="zh-CN" dirty="0"/>
          </a:p>
          <a:p>
            <a:r>
              <a:rPr kumimoji="1" lang="zh-CN" altLang="en-US" dirty="0"/>
              <a:t>政治安全：坚持党的领导和中国特色社会主义制度不动摇。</a:t>
            </a:r>
            <a:endParaRPr kumimoji="1" lang="en-US" altLang="zh-CN" dirty="0"/>
          </a:p>
          <a:p>
            <a:r>
              <a:rPr kumimoji="1" lang="zh-CN" altLang="en-US" dirty="0"/>
              <a:t>国家利益：指国际交流、外交层面，包括领土完整、国家主权和文化完整，经济利益、政治、文化、军事、金融、科技利益等。</a:t>
            </a:r>
            <a:endParaRPr kumimoji="1" lang="en-US" altLang="zh-CN" dirty="0"/>
          </a:p>
          <a:p>
            <a:r>
              <a:rPr kumimoji="1" lang="zh-CN" altLang="en-US" dirty="0"/>
              <a:t>坚持维护和塑造国家安全。</a:t>
            </a:r>
          </a:p>
        </p:txBody>
      </p:sp>
    </p:spTree>
    <p:extLst>
      <p:ext uri="{BB962C8B-B14F-4D97-AF65-F5344CB8AC3E}">
        <p14:creationId xmlns:p14="http://schemas.microsoft.com/office/powerpoint/2010/main" val="207574828"/>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13697D-E87F-1241-9E49-FE054572CA68}"/>
              </a:ext>
            </a:extLst>
          </p:cNvPr>
          <p:cNvSpPr>
            <a:spLocks noGrp="1"/>
          </p:cNvSpPr>
          <p:nvPr>
            <p:ph type="title"/>
          </p:nvPr>
        </p:nvSpPr>
        <p:spPr/>
        <p:txBody>
          <a:bodyPr/>
          <a:lstStyle/>
          <a:p>
            <a:r>
              <a:rPr kumimoji="1" lang="zh-CN" altLang="en-US" sz="3200" dirty="0"/>
              <a:t>（二）维护重点领域国家安全</a:t>
            </a:r>
          </a:p>
        </p:txBody>
      </p:sp>
      <p:sp>
        <p:nvSpPr>
          <p:cNvPr id="3" name="内容占位符 2">
            <a:extLst>
              <a:ext uri="{FF2B5EF4-FFF2-40B4-BE49-F238E27FC236}">
                <a16:creationId xmlns:a16="http://schemas.microsoft.com/office/drawing/2014/main" id="{CA99D73F-370D-3549-8D70-B5F484D53051}"/>
              </a:ext>
            </a:extLst>
          </p:cNvPr>
          <p:cNvSpPr>
            <a:spLocks noGrp="1"/>
          </p:cNvSpPr>
          <p:nvPr>
            <p:ph idx="1"/>
          </p:nvPr>
        </p:nvSpPr>
        <p:spPr>
          <a:xfrm>
            <a:off x="484710" y="1550401"/>
            <a:ext cx="8047730" cy="4698005"/>
          </a:xfrm>
        </p:spPr>
        <p:txBody>
          <a:bodyPr>
            <a:normAutofit/>
          </a:bodyPr>
          <a:lstStyle/>
          <a:p>
            <a:r>
              <a:rPr kumimoji="1" lang="zh-CN" altLang="en-US" sz="2200" dirty="0"/>
              <a:t>政治安全：防范西化、分化、和平演变、颜色革命。</a:t>
            </a:r>
            <a:endParaRPr kumimoji="1" lang="en-US" altLang="zh-CN" sz="2200" dirty="0"/>
          </a:p>
          <a:p>
            <a:r>
              <a:rPr kumimoji="1" lang="zh-CN" altLang="en-US" sz="2200" dirty="0"/>
              <a:t>国土安全：加强边防、海防、空防，反对一切分裂势力、宗教极端势力、民族分裂势力、暴力恐怖势力，防范“藏独”“疆独”，挫败“台独”，维护香港、澳门稳定。</a:t>
            </a:r>
            <a:endParaRPr kumimoji="1" lang="en-US" altLang="zh-CN" sz="2200" dirty="0"/>
          </a:p>
          <a:p>
            <a:r>
              <a:rPr kumimoji="1" lang="zh-CN" altLang="en-US" sz="2200" dirty="0"/>
              <a:t>经济安全：社会主义经济制度不动摇，金融风险、资源安全。</a:t>
            </a:r>
            <a:endParaRPr kumimoji="1" lang="en-US" altLang="zh-CN" sz="2200" dirty="0"/>
          </a:p>
          <a:p>
            <a:r>
              <a:rPr kumimoji="1" lang="zh-CN" altLang="en-US" sz="2200" dirty="0"/>
              <a:t>社会安全：化解矛盾、反恐、公共安全、重大自然灾害和突发事件、生产安全、遏制重特大安全事故。</a:t>
            </a:r>
            <a:endParaRPr kumimoji="1" lang="en-US" altLang="zh-CN" sz="2200" dirty="0"/>
          </a:p>
          <a:p>
            <a:r>
              <a:rPr kumimoji="1" lang="zh-CN" altLang="en-US" sz="2200" dirty="0"/>
              <a:t>网络安全：最复杂的非传统领域，第四空间，涉及经济和社会运行，加强建设监管。</a:t>
            </a:r>
            <a:endParaRPr kumimoji="1" lang="en-US" altLang="zh-CN" sz="2200" dirty="0"/>
          </a:p>
          <a:p>
            <a:r>
              <a:rPr kumimoji="1" lang="zh-CN" altLang="en-US" sz="2200" dirty="0"/>
              <a:t>外部安全：中国公民、组织和机构在海外的安全和利益。</a:t>
            </a:r>
            <a:endParaRPr kumimoji="1" lang="en-US" altLang="zh-CN" sz="2200" dirty="0"/>
          </a:p>
          <a:p>
            <a:endParaRPr kumimoji="1" lang="en-US" altLang="zh-CN" dirty="0"/>
          </a:p>
          <a:p>
            <a:endParaRPr kumimoji="1" lang="zh-CN" altLang="en-US" dirty="0"/>
          </a:p>
        </p:txBody>
      </p:sp>
    </p:spTree>
    <p:extLst>
      <p:ext uri="{BB962C8B-B14F-4D97-AF65-F5344CB8AC3E}">
        <p14:creationId xmlns:p14="http://schemas.microsoft.com/office/powerpoint/2010/main" val="3654130437"/>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89E75C4-7C14-4BB0-93CA-8BAE3379FA89}"/>
              </a:ext>
            </a:extLst>
          </p:cNvPr>
          <p:cNvSpPr>
            <a:spLocks noGrp="1"/>
          </p:cNvSpPr>
          <p:nvPr>
            <p:ph type="title"/>
          </p:nvPr>
        </p:nvSpPr>
        <p:spPr>
          <a:xfrm>
            <a:off x="520700" y="609594"/>
            <a:ext cx="7564192" cy="1097683"/>
          </a:xfrm>
        </p:spPr>
        <p:txBody>
          <a:bodyPr/>
          <a:lstStyle/>
          <a:p>
            <a:r>
              <a:rPr lang="zh-CN" altLang="en-US" sz="3600" dirty="0"/>
              <a:t>五、总结</a:t>
            </a:r>
          </a:p>
        </p:txBody>
      </p:sp>
      <p:sp>
        <p:nvSpPr>
          <p:cNvPr id="3" name="内容占位符 2">
            <a:extLst>
              <a:ext uri="{FF2B5EF4-FFF2-40B4-BE49-F238E27FC236}">
                <a16:creationId xmlns:a16="http://schemas.microsoft.com/office/drawing/2014/main" id="{F8EFB59A-5E0E-4C13-962C-75C5D4C293ED}"/>
              </a:ext>
            </a:extLst>
          </p:cNvPr>
          <p:cNvSpPr>
            <a:spLocks noGrp="1"/>
          </p:cNvSpPr>
          <p:nvPr>
            <p:ph idx="1"/>
          </p:nvPr>
        </p:nvSpPr>
        <p:spPr/>
        <p:txBody>
          <a:bodyPr/>
          <a:lstStyle/>
          <a:p>
            <a:r>
              <a:rPr lang="zh-CN" altLang="en-US" dirty="0"/>
              <a:t>社会建设：</a:t>
            </a:r>
            <a:r>
              <a:rPr lang="zh-CN" altLang="zh-CN" dirty="0"/>
              <a:t>提高保障和改善民生水平，加强和创新社会治理</a:t>
            </a:r>
            <a:r>
              <a:rPr lang="zh-CN" altLang="en-US" dirty="0"/>
              <a:t>。</a:t>
            </a:r>
            <a:endParaRPr lang="en-US" altLang="zh-CN" dirty="0"/>
          </a:p>
          <a:p>
            <a:r>
              <a:rPr lang="en-US" altLang="zh-CN" dirty="0"/>
              <a:t>       </a:t>
            </a:r>
            <a:r>
              <a:rPr lang="zh-CN" altLang="zh-CN" dirty="0"/>
              <a:t>为什么人的问题，是检验一个政党、一个政权性质的试金石。</a:t>
            </a:r>
            <a:endParaRPr lang="en-US" altLang="zh-CN" dirty="0"/>
          </a:p>
          <a:p>
            <a:r>
              <a:rPr lang="en-US" altLang="zh-CN" dirty="0"/>
              <a:t>      </a:t>
            </a:r>
            <a:r>
              <a:rPr lang="zh-CN" altLang="zh-CN" dirty="0"/>
              <a:t>必须始终把人民利益摆在至高无上的地位，让改革发展成果更多更公平惠及全体人民，朝着实现全体人民共同富裕不断迈进。</a:t>
            </a:r>
          </a:p>
          <a:p>
            <a:endParaRPr lang="zh-CN" altLang="en-US" dirty="0"/>
          </a:p>
        </p:txBody>
      </p:sp>
    </p:spTree>
    <p:extLst>
      <p:ext uri="{BB962C8B-B14F-4D97-AF65-F5344CB8AC3E}">
        <p14:creationId xmlns:p14="http://schemas.microsoft.com/office/powerpoint/2010/main" val="1133073171"/>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42559C-C90B-EE49-A347-3C0EAC55D063}"/>
              </a:ext>
            </a:extLst>
          </p:cNvPr>
          <p:cNvSpPr>
            <a:spLocks noGrp="1"/>
          </p:cNvSpPr>
          <p:nvPr>
            <p:ph type="title"/>
          </p:nvPr>
        </p:nvSpPr>
        <p:spPr/>
        <p:txBody>
          <a:bodyPr/>
          <a:lstStyle/>
          <a:p>
            <a:r>
              <a:rPr kumimoji="1" lang="zh-CN" altLang="en-US" sz="3200" dirty="0"/>
              <a:t>（一）总体来看社会建设</a:t>
            </a:r>
          </a:p>
        </p:txBody>
      </p:sp>
      <p:sp>
        <p:nvSpPr>
          <p:cNvPr id="3" name="内容占位符 2">
            <a:extLst>
              <a:ext uri="{FF2B5EF4-FFF2-40B4-BE49-F238E27FC236}">
                <a16:creationId xmlns:a16="http://schemas.microsoft.com/office/drawing/2014/main" id="{4FD83343-1346-0C4F-906B-1CC264BFB48F}"/>
              </a:ext>
            </a:extLst>
          </p:cNvPr>
          <p:cNvSpPr>
            <a:spLocks noGrp="1"/>
          </p:cNvSpPr>
          <p:nvPr>
            <p:ph idx="1"/>
          </p:nvPr>
        </p:nvSpPr>
        <p:spPr/>
        <p:txBody>
          <a:bodyPr/>
          <a:lstStyle/>
          <a:p>
            <a:r>
              <a:rPr kumimoji="1" lang="zh-CN" altLang="en-US" dirty="0"/>
              <a:t>现状</a:t>
            </a:r>
            <a:endParaRPr kumimoji="1" lang="en-US" altLang="zh-CN" dirty="0"/>
          </a:p>
          <a:p>
            <a:r>
              <a:rPr kumimoji="1" lang="zh-CN" altLang="en-US" dirty="0"/>
              <a:t>目标</a:t>
            </a:r>
            <a:endParaRPr kumimoji="1" lang="en-US" altLang="zh-CN" dirty="0"/>
          </a:p>
          <a:p>
            <a:r>
              <a:rPr kumimoji="1" lang="zh-CN" altLang="en-US" dirty="0"/>
              <a:t>公平与效率</a:t>
            </a:r>
            <a:endParaRPr kumimoji="1" lang="en-US" altLang="zh-CN" dirty="0"/>
          </a:p>
          <a:p>
            <a:r>
              <a:rPr kumimoji="1" lang="zh-CN" altLang="en-US" dirty="0"/>
              <a:t>发展与安全</a:t>
            </a:r>
            <a:endParaRPr kumimoji="1" lang="en-US" altLang="zh-CN" dirty="0"/>
          </a:p>
          <a:p>
            <a:r>
              <a:rPr kumimoji="1" lang="zh-CN" altLang="en-US" dirty="0"/>
              <a:t>平等与正义</a:t>
            </a:r>
          </a:p>
        </p:txBody>
      </p:sp>
    </p:spTree>
    <p:extLst>
      <p:ext uri="{BB962C8B-B14F-4D97-AF65-F5344CB8AC3E}">
        <p14:creationId xmlns:p14="http://schemas.microsoft.com/office/powerpoint/2010/main" val="27554581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782DA6-0AF8-4A49-A2B2-BBCA3D5CD2D8}"/>
              </a:ext>
            </a:extLst>
          </p:cNvPr>
          <p:cNvSpPr>
            <a:spLocks noGrp="1"/>
          </p:cNvSpPr>
          <p:nvPr>
            <p:ph type="title"/>
          </p:nvPr>
        </p:nvSpPr>
        <p:spPr/>
        <p:txBody>
          <a:bodyPr/>
          <a:lstStyle/>
          <a:p>
            <a:r>
              <a:rPr lang="en-US" altLang="zh-CN" sz="3200" dirty="0"/>
              <a:t>2.</a:t>
            </a:r>
            <a:r>
              <a:rPr lang="zh-CN" altLang="en-US" sz="3200" dirty="0"/>
              <a:t>在发展中保障和改善民生的理论</a:t>
            </a:r>
            <a:endParaRPr kumimoji="1" lang="zh-CN" altLang="en-US" sz="3200" dirty="0"/>
          </a:p>
        </p:txBody>
      </p:sp>
      <p:sp>
        <p:nvSpPr>
          <p:cNvPr id="3" name="内容占位符 2">
            <a:extLst>
              <a:ext uri="{FF2B5EF4-FFF2-40B4-BE49-F238E27FC236}">
                <a16:creationId xmlns:a16="http://schemas.microsoft.com/office/drawing/2014/main" id="{17D8E2A6-F261-0C48-873F-94EF129593A7}"/>
              </a:ext>
            </a:extLst>
          </p:cNvPr>
          <p:cNvSpPr>
            <a:spLocks noGrp="1"/>
          </p:cNvSpPr>
          <p:nvPr>
            <p:ph idx="1"/>
          </p:nvPr>
        </p:nvSpPr>
        <p:spPr/>
        <p:txBody>
          <a:bodyPr/>
          <a:lstStyle/>
          <a:p>
            <a:r>
              <a:rPr kumimoji="1" lang="zh-CN" altLang="en-US" dirty="0"/>
              <a:t>党的</a:t>
            </a:r>
            <a:r>
              <a:rPr kumimoji="1" lang="en-US" altLang="zh-CN" dirty="0"/>
              <a:t>19</a:t>
            </a:r>
            <a:r>
              <a:rPr kumimoji="1" lang="zh-CN" altLang="en-US" dirty="0"/>
              <a:t>大，习近平总书记指出，中国特色社会主义进入新阶段，特征之一就是社会矛盾的变化，从原先的“人民日益增长的物质文化需要同落后的社会生产之间的矛盾”，转化为“人民日益增长的美好生活需要和不平衡不充分发展之间的矛盾”。</a:t>
            </a:r>
            <a:endParaRPr kumimoji="1" lang="en-US" altLang="zh-CN" dirty="0"/>
          </a:p>
          <a:p>
            <a:r>
              <a:rPr kumimoji="1" lang="zh-CN" altLang="en-US" dirty="0"/>
              <a:t>保障和改善民生是社会建设的重点，也社会主义发展的目标。</a:t>
            </a:r>
            <a:endParaRPr kumimoji="1" lang="en-US" altLang="zh-CN" dirty="0"/>
          </a:p>
          <a:p>
            <a:r>
              <a:rPr kumimoji="1" lang="zh-CN" altLang="en-US" dirty="0"/>
              <a:t>民生：人民的生活，包括衣食住行、就业、教育、医疗、养老等。</a:t>
            </a:r>
          </a:p>
        </p:txBody>
      </p:sp>
    </p:spTree>
    <p:extLst>
      <p:ext uri="{BB962C8B-B14F-4D97-AF65-F5344CB8AC3E}">
        <p14:creationId xmlns:p14="http://schemas.microsoft.com/office/powerpoint/2010/main" val="662984008"/>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F7D389-4BBF-46D4-B826-C02D66CBA246}"/>
              </a:ext>
            </a:extLst>
          </p:cNvPr>
          <p:cNvSpPr>
            <a:spLocks noGrp="1"/>
          </p:cNvSpPr>
          <p:nvPr>
            <p:ph type="title"/>
          </p:nvPr>
        </p:nvSpPr>
        <p:spPr/>
        <p:txBody>
          <a:bodyPr/>
          <a:lstStyle/>
          <a:p>
            <a:r>
              <a:rPr lang="zh-CN" altLang="en-US" sz="3200" dirty="0"/>
              <a:t>（二）七个方面的现状与目标</a:t>
            </a:r>
          </a:p>
        </p:txBody>
      </p:sp>
      <p:sp>
        <p:nvSpPr>
          <p:cNvPr id="3" name="内容占位符 2">
            <a:extLst>
              <a:ext uri="{FF2B5EF4-FFF2-40B4-BE49-F238E27FC236}">
                <a16:creationId xmlns:a16="http://schemas.microsoft.com/office/drawing/2014/main" id="{5632BB95-141F-4BE9-9DB7-F5AD7D0247BD}"/>
              </a:ext>
            </a:extLst>
          </p:cNvPr>
          <p:cNvSpPr>
            <a:spLocks noGrp="1"/>
          </p:cNvSpPr>
          <p:nvPr>
            <p:ph idx="1"/>
          </p:nvPr>
        </p:nvSpPr>
        <p:spPr/>
        <p:txBody>
          <a:bodyPr/>
          <a:lstStyle/>
          <a:p>
            <a:r>
              <a:rPr lang="zh-CN" altLang="en-US" dirty="0"/>
              <a:t>优先发展教育</a:t>
            </a:r>
            <a:endParaRPr lang="en-US" altLang="zh-CN" dirty="0"/>
          </a:p>
          <a:p>
            <a:r>
              <a:rPr lang="zh-CN" altLang="zh-CN" dirty="0"/>
              <a:t>提高就业质量和人民收入水平</a:t>
            </a:r>
            <a:endParaRPr lang="en-US" altLang="zh-CN" dirty="0"/>
          </a:p>
          <a:p>
            <a:r>
              <a:rPr lang="zh-CN" altLang="zh-CN" dirty="0"/>
              <a:t>加强社会保障体系建设</a:t>
            </a:r>
            <a:endParaRPr lang="en-US" altLang="zh-CN" dirty="0"/>
          </a:p>
          <a:p>
            <a:r>
              <a:rPr lang="zh-CN" altLang="zh-CN" dirty="0"/>
              <a:t>坚决打赢脱贫攻坚战</a:t>
            </a:r>
            <a:endParaRPr lang="en-US" altLang="zh-CN" dirty="0"/>
          </a:p>
          <a:p>
            <a:r>
              <a:rPr lang="zh-CN" altLang="zh-CN" dirty="0"/>
              <a:t>实施健康中国战略</a:t>
            </a:r>
            <a:endParaRPr lang="en-US" altLang="zh-CN" dirty="0"/>
          </a:p>
          <a:p>
            <a:r>
              <a:rPr lang="zh-CN" altLang="zh-CN" dirty="0"/>
              <a:t>打造共建共治共享的社会治理格局</a:t>
            </a:r>
            <a:endParaRPr lang="en-US" altLang="zh-CN" dirty="0"/>
          </a:p>
          <a:p>
            <a:r>
              <a:rPr lang="zh-CN" altLang="zh-CN" dirty="0"/>
              <a:t>有效维护国家安全</a:t>
            </a:r>
            <a:endParaRPr lang="zh-CN" altLang="en-US" dirty="0"/>
          </a:p>
          <a:p>
            <a:endParaRPr lang="zh-CN" altLang="en-US" dirty="0"/>
          </a:p>
        </p:txBody>
      </p:sp>
    </p:spTree>
    <p:extLst>
      <p:ext uri="{BB962C8B-B14F-4D97-AF65-F5344CB8AC3E}">
        <p14:creationId xmlns:p14="http://schemas.microsoft.com/office/powerpoint/2010/main" val="3305547288"/>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14CB31-5924-A646-BD30-AA19CE867B56}"/>
              </a:ext>
            </a:extLst>
          </p:cNvPr>
          <p:cNvSpPr>
            <a:spLocks noGrp="1"/>
          </p:cNvSpPr>
          <p:nvPr>
            <p:ph type="title"/>
          </p:nvPr>
        </p:nvSpPr>
        <p:spPr/>
        <p:txBody>
          <a:bodyPr/>
          <a:lstStyle/>
          <a:p>
            <a:r>
              <a:rPr kumimoji="1" lang="zh-CN" altLang="en-US" sz="3200" dirty="0"/>
              <a:t>（三）每个方面都是系统工程</a:t>
            </a:r>
          </a:p>
        </p:txBody>
      </p:sp>
      <p:sp>
        <p:nvSpPr>
          <p:cNvPr id="3" name="内容占位符 2">
            <a:extLst>
              <a:ext uri="{FF2B5EF4-FFF2-40B4-BE49-F238E27FC236}">
                <a16:creationId xmlns:a16="http://schemas.microsoft.com/office/drawing/2014/main" id="{DD9BEB55-9272-034C-9975-AA4DBF554DC8}"/>
              </a:ext>
            </a:extLst>
          </p:cNvPr>
          <p:cNvSpPr>
            <a:spLocks noGrp="1"/>
          </p:cNvSpPr>
          <p:nvPr>
            <p:ph idx="1"/>
          </p:nvPr>
        </p:nvSpPr>
        <p:spPr>
          <a:xfrm>
            <a:off x="484710" y="1550401"/>
            <a:ext cx="7975722" cy="4698006"/>
          </a:xfrm>
        </p:spPr>
        <p:txBody>
          <a:bodyPr>
            <a:normAutofit/>
          </a:bodyPr>
          <a:lstStyle/>
          <a:p>
            <a:r>
              <a:rPr kumimoji="1" lang="zh-CN" altLang="en-US" sz="2200" dirty="0"/>
              <a:t>首先看到，建国</a:t>
            </a:r>
            <a:r>
              <a:rPr kumimoji="1" lang="en-US" altLang="zh-CN" sz="2200" dirty="0"/>
              <a:t>71</a:t>
            </a:r>
            <a:r>
              <a:rPr kumimoji="1" lang="zh-CN" altLang="en-US" sz="2200" dirty="0"/>
              <a:t>周年，改革开放</a:t>
            </a:r>
            <a:r>
              <a:rPr kumimoji="1" lang="en-US" altLang="zh-CN" sz="2200" dirty="0"/>
              <a:t>42</a:t>
            </a:r>
            <a:r>
              <a:rPr kumimoji="1" lang="zh-CN" altLang="en-US" sz="2200" dirty="0"/>
              <a:t>年，在各个领域实现了“天</a:t>
            </a:r>
            <a:r>
              <a:rPr kumimoji="1" lang="en-US" altLang="zh-CN" sz="2200" dirty="0"/>
              <a:t>-</a:t>
            </a:r>
            <a:r>
              <a:rPr kumimoji="1" lang="zh-CN" altLang="en-US" sz="2200" dirty="0"/>
              <a:t>地”的变化。</a:t>
            </a:r>
            <a:endParaRPr kumimoji="1" lang="en-US" altLang="zh-CN" sz="2200" dirty="0"/>
          </a:p>
          <a:p>
            <a:r>
              <a:rPr kumimoji="1" lang="zh-CN" altLang="en-US" sz="2200" dirty="0"/>
              <a:t>建国初期，还有局部战争，</a:t>
            </a:r>
            <a:r>
              <a:rPr kumimoji="1" lang="en-US" altLang="zh-CN" sz="2200" dirty="0"/>
              <a:t>3</a:t>
            </a:r>
            <a:r>
              <a:rPr kumimoji="1" lang="zh-CN" altLang="en-US" sz="2200" dirty="0"/>
              <a:t>年左右时间，肃清国民党潜伏下来的特务和地下组织。就像香港回归后，英国留下的特务，美国建立的“远东情报站”。</a:t>
            </a:r>
            <a:endParaRPr kumimoji="1" lang="en-US" altLang="zh-CN" sz="2200" dirty="0"/>
          </a:p>
          <a:p>
            <a:r>
              <a:rPr kumimoji="1" lang="zh-CN" altLang="en-US" sz="2200" dirty="0"/>
              <a:t>中等收入国家、第二大经济体，党的领导人民的奋斗。</a:t>
            </a:r>
            <a:endParaRPr kumimoji="1" lang="en-US" altLang="zh-CN" sz="2200" dirty="0"/>
          </a:p>
          <a:p>
            <a:r>
              <a:rPr kumimoji="1" lang="zh-CN" altLang="en-US" sz="2200" dirty="0"/>
              <a:t>教育、医疗、住房等，每个领域里面各种问题有待解决。</a:t>
            </a:r>
            <a:endParaRPr kumimoji="1" lang="en-US" altLang="zh-CN" sz="2200" dirty="0"/>
          </a:p>
          <a:p>
            <a:r>
              <a:rPr kumimoji="1" lang="zh-CN" altLang="en-US" sz="2200" dirty="0"/>
              <a:t>改革进入深水区，中等收入陷阱：增长持续性、贫富差距、贪污腐败、环境问题、社会动荡。</a:t>
            </a:r>
            <a:endParaRPr kumimoji="1" lang="en-US" altLang="zh-CN" sz="2200" dirty="0"/>
          </a:p>
          <a:p>
            <a:r>
              <a:rPr kumimoji="1" lang="zh-CN" altLang="en-US" sz="2200" dirty="0"/>
              <a:t>需要顶层设计、制度设计、科学理性周全的设计。</a:t>
            </a:r>
            <a:endParaRPr kumimoji="1" lang="en-US" altLang="zh-CN" sz="2200" dirty="0"/>
          </a:p>
          <a:p>
            <a:endParaRPr kumimoji="1" lang="zh-CN" altLang="en-US" sz="2200" dirty="0"/>
          </a:p>
        </p:txBody>
      </p:sp>
    </p:spTree>
    <p:extLst>
      <p:ext uri="{BB962C8B-B14F-4D97-AF65-F5344CB8AC3E}">
        <p14:creationId xmlns:p14="http://schemas.microsoft.com/office/powerpoint/2010/main" val="314360191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A52786AF-FC07-B040-B645-BB561079B09D}"/>
              </a:ext>
            </a:extLst>
          </p:cNvPr>
          <p:cNvSpPr>
            <a:spLocks noGrp="1"/>
          </p:cNvSpPr>
          <p:nvPr>
            <p:ph idx="1"/>
          </p:nvPr>
        </p:nvSpPr>
        <p:spPr>
          <a:xfrm>
            <a:off x="484710" y="1196753"/>
            <a:ext cx="7564192" cy="5051654"/>
          </a:xfrm>
        </p:spPr>
        <p:txBody>
          <a:bodyPr>
            <a:normAutofit/>
          </a:bodyPr>
          <a:lstStyle/>
          <a:p>
            <a:r>
              <a:rPr kumimoji="1" lang="en-US" altLang="zh-CN" sz="2200" dirty="0"/>
              <a:t>960</a:t>
            </a:r>
            <a:r>
              <a:rPr kumimoji="1" lang="zh-CN" altLang="en-US" sz="2200" dirty="0"/>
              <a:t>万平方公里、</a:t>
            </a:r>
            <a:r>
              <a:rPr kumimoji="1" lang="en-US" altLang="zh-CN" sz="2200" dirty="0"/>
              <a:t>14</a:t>
            </a:r>
            <a:r>
              <a:rPr kumimoji="1" lang="zh-CN" altLang="en-US" sz="2200" dirty="0"/>
              <a:t>亿人口、“一个国家四个世界”的不平衡、世界上邻国最多的国家（</a:t>
            </a:r>
            <a:r>
              <a:rPr kumimoji="1" lang="en-US" altLang="zh-CN" sz="2200" dirty="0"/>
              <a:t>14</a:t>
            </a:r>
            <a:r>
              <a:rPr kumimoji="1" lang="zh-CN" altLang="en-US" sz="2200" dirty="0"/>
              <a:t>个陆上、</a:t>
            </a:r>
            <a:r>
              <a:rPr kumimoji="1" lang="en-US" altLang="zh-CN" sz="2200" dirty="0"/>
              <a:t>6</a:t>
            </a:r>
            <a:r>
              <a:rPr kumimoji="1" lang="zh-CN" altLang="en-US" sz="2200" dirty="0"/>
              <a:t>个海上）、意识形态之争、“一国两制”等国内外复杂形势和问题。</a:t>
            </a:r>
            <a:endParaRPr kumimoji="1" lang="en-US" altLang="zh-CN" sz="2200" dirty="0"/>
          </a:p>
          <a:p>
            <a:r>
              <a:rPr kumimoji="1" lang="zh-CN" altLang="en-US" sz="2200" dirty="0"/>
              <a:t>在此基础之上，管理好、治理好，使国家平稳发展、熨平经济金融周期波动，难度太大了。</a:t>
            </a:r>
            <a:endParaRPr kumimoji="1" lang="en-US" altLang="zh-CN" sz="2200" dirty="0"/>
          </a:p>
          <a:p>
            <a:r>
              <a:rPr kumimoji="1" lang="zh-CN" altLang="en-US" sz="2200" dirty="0"/>
              <a:t>疫情常态化下，中国的经济等各项事业的迅速恢复、重启，根本上是制度优势的最佳体现。</a:t>
            </a:r>
            <a:endParaRPr kumimoji="1" lang="en-US" altLang="zh-CN" sz="2200" dirty="0"/>
          </a:p>
          <a:p>
            <a:r>
              <a:rPr kumimoji="1" lang="zh-CN" altLang="en-US" sz="2200" dirty="0"/>
              <a:t>我们要为中国共产党和我们走过的道路点赞！</a:t>
            </a:r>
            <a:endParaRPr kumimoji="1" lang="en-US" altLang="zh-CN" sz="2200" dirty="0"/>
          </a:p>
          <a:p>
            <a:r>
              <a:rPr kumimoji="1" lang="zh-CN" altLang="en-US" sz="2200" dirty="0"/>
              <a:t>未来，按照总书记十九大报告指明的目标，从文化建设、社会建设的各个领域发力、创新、奋斗！</a:t>
            </a:r>
            <a:endParaRPr kumimoji="1" lang="en-US" altLang="zh-CN" sz="2200" dirty="0"/>
          </a:p>
          <a:p>
            <a:r>
              <a:rPr kumimoji="1" lang="zh-CN" altLang="en-US" sz="2200" dirty="0"/>
              <a:t>我们共同做出应有的贡献！</a:t>
            </a:r>
          </a:p>
        </p:txBody>
      </p:sp>
    </p:spTree>
    <p:extLst>
      <p:ext uri="{BB962C8B-B14F-4D97-AF65-F5344CB8AC3E}">
        <p14:creationId xmlns:p14="http://schemas.microsoft.com/office/powerpoint/2010/main" val="34849570"/>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7000"/>
                <a:hueMod val="88000"/>
                <a:satMod val="130000"/>
                <a:lumMod val="124000"/>
              </a:schemeClr>
            </a:gs>
            <a:gs pos="100000">
              <a:schemeClr val="bg2">
                <a:tint val="96000"/>
                <a:shade val="88000"/>
                <a:hueMod val="108000"/>
                <a:satMod val="164000"/>
                <a:lumMod val="76000"/>
              </a:schemeClr>
            </a:gs>
          </a:gsLst>
          <a:path path="circle">
            <a:fillToRect l="45000" t="65000" r="125000" b="100000"/>
          </a:path>
        </a:gra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91B28F63-CF00-448F-B141-FE33C33B18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3027759" cy="4188315"/>
          </a:xfrm>
          <a:prstGeom prst="rect">
            <a:avLst/>
          </a:prstGeom>
        </p:spPr>
      </p:pic>
      <p:pic>
        <p:nvPicPr>
          <p:cNvPr id="12" name="Picture 11">
            <a:extLst>
              <a:ext uri="{FF2B5EF4-FFF2-40B4-BE49-F238E27FC236}">
                <a16:creationId xmlns:a16="http://schemas.microsoft.com/office/drawing/2014/main" id="{2AE609E2-8522-44E4-9077-980E5BCF3E1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141809" cy="2365453"/>
          </a:xfrm>
          <a:prstGeom prst="rect">
            <a:avLst/>
          </a:prstGeom>
        </p:spPr>
      </p:pic>
      <p:sp>
        <p:nvSpPr>
          <p:cNvPr id="14" name="Oval 13">
            <a:extLst>
              <a:ext uri="{FF2B5EF4-FFF2-40B4-BE49-F238E27FC236}">
                <a16:creationId xmlns:a16="http://schemas.microsoft.com/office/drawing/2014/main" id="{4FA533C5-33E3-4611-AF9F-72811D8B26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6759" y="1676400"/>
            <a:ext cx="211455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6" name="Picture 15">
            <a:extLst>
              <a:ext uri="{FF2B5EF4-FFF2-40B4-BE49-F238E27FC236}">
                <a16:creationId xmlns:a16="http://schemas.microsoft.com/office/drawing/2014/main" id="{8949AD42-25FD-4C3D-9EEE-B7FEC580998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5999559" y="0"/>
            <a:ext cx="1202540" cy="1141407"/>
          </a:xfrm>
          <a:prstGeom prst="rect">
            <a:avLst/>
          </a:prstGeom>
        </p:spPr>
      </p:pic>
      <p:pic>
        <p:nvPicPr>
          <p:cNvPr id="18" name="Picture 17">
            <a:extLst>
              <a:ext uri="{FF2B5EF4-FFF2-40B4-BE49-F238E27FC236}">
                <a16:creationId xmlns:a16="http://schemas.microsoft.com/office/drawing/2014/main" id="{6AC7D913-60B7-4603-881B-831DA5D3A94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6454408" y="6096000"/>
            <a:ext cx="745301" cy="762000"/>
          </a:xfrm>
          <a:prstGeom prst="rect">
            <a:avLst/>
          </a:prstGeom>
        </p:spPr>
      </p:pic>
      <p:sp>
        <p:nvSpPr>
          <p:cNvPr id="20" name="Rectangle 19">
            <a:extLst>
              <a:ext uri="{FF2B5EF4-FFF2-40B4-BE49-F238E27FC236}">
                <a16:creationId xmlns:a16="http://schemas.microsoft.com/office/drawing/2014/main" id="{87F0FDC4-AD8C-47D9-9131-623C98ADB0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C28D0172-F2E0-4763-9C35-F022664959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
            <a:ext cx="9143771" cy="4730744"/>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16">
            <a:extLst>
              <a:ext uri="{FF2B5EF4-FFF2-40B4-BE49-F238E27FC236}">
                <a16:creationId xmlns:a16="http://schemas.microsoft.com/office/drawing/2014/main" id="{9F2851FB-E841-4509-8A6D-A416376EA3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39954" y="3753695"/>
            <a:ext cx="2604045"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tx1">
              <a:alpha val="20000"/>
            </a:schemeClr>
          </a:solidFill>
          <a:ln>
            <a:noFill/>
          </a:ln>
        </p:spPr>
        <p:txBody>
          <a:bodyPr rtlCol="0" anchor="ctr"/>
          <a:lstStyle/>
          <a:p>
            <a:pPr algn="ctr"/>
            <a:endParaRPr lang="en-US">
              <a:solidFill>
                <a:schemeClr val="tx1"/>
              </a:solidFill>
            </a:endParaRPr>
          </a:p>
        </p:txBody>
      </p:sp>
      <p:sp useBgFill="1">
        <p:nvSpPr>
          <p:cNvPr id="26" name="Freeform: Shape 25">
            <a:extLst>
              <a:ext uri="{FF2B5EF4-FFF2-40B4-BE49-F238E27FC236}">
                <a16:creationId xmlns:a16="http://schemas.microsoft.com/office/drawing/2014/main" id="{DF6FB2B2-CE21-407F-B22E-302DADC2C3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55533"/>
            <a:ext cx="9144000" cy="2802467"/>
          </a:xfrm>
          <a:custGeom>
            <a:avLst/>
            <a:gdLst>
              <a:gd name="connsiteX0" fmla="*/ 1 w 12192000"/>
              <a:gd name="connsiteY0" fmla="*/ 0 h 2802467"/>
              <a:gd name="connsiteX1" fmla="*/ 71932 w 12192000"/>
              <a:gd name="connsiteY1" fmla="*/ 12261 h 2802467"/>
              <a:gd name="connsiteX2" fmla="*/ 282848 w 12192000"/>
              <a:gd name="connsiteY2" fmla="*/ 48342 h 2802467"/>
              <a:gd name="connsiteX3" fmla="*/ 436464 w 12192000"/>
              <a:gd name="connsiteY3" fmla="*/ 73565 h 2802467"/>
              <a:gd name="connsiteX4" fmla="*/ 619339 w 12192000"/>
              <a:gd name="connsiteY4" fmla="*/ 100188 h 2802467"/>
              <a:gd name="connsiteX5" fmla="*/ 836351 w 12192000"/>
              <a:gd name="connsiteY5" fmla="*/ 132066 h 2802467"/>
              <a:gd name="connsiteX6" fmla="*/ 1076528 w 12192000"/>
              <a:gd name="connsiteY6" fmla="*/ 165696 h 2802467"/>
              <a:gd name="connsiteX7" fmla="*/ 1347183 w 12192000"/>
              <a:gd name="connsiteY7" fmla="*/ 201077 h 2802467"/>
              <a:gd name="connsiteX8" fmla="*/ 1642223 w 12192000"/>
              <a:gd name="connsiteY8" fmla="*/ 238560 h 2802467"/>
              <a:gd name="connsiteX9" fmla="*/ 1962864 w 12192000"/>
              <a:gd name="connsiteY9" fmla="*/ 276043 h 2802467"/>
              <a:gd name="connsiteX10" fmla="*/ 2304232 w 12192000"/>
              <a:gd name="connsiteY10" fmla="*/ 314226 h 2802467"/>
              <a:gd name="connsiteX11" fmla="*/ 2672421 w 12192000"/>
              <a:gd name="connsiteY11" fmla="*/ 349608 h 2802467"/>
              <a:gd name="connsiteX12" fmla="*/ 3057678 w 12192000"/>
              <a:gd name="connsiteY12" fmla="*/ 383587 h 2802467"/>
              <a:gd name="connsiteX13" fmla="*/ 3464881 w 12192000"/>
              <a:gd name="connsiteY13" fmla="*/ 414415 h 2802467"/>
              <a:gd name="connsiteX14" fmla="*/ 3889152 w 12192000"/>
              <a:gd name="connsiteY14" fmla="*/ 443840 h 2802467"/>
              <a:gd name="connsiteX15" fmla="*/ 4331710 w 12192000"/>
              <a:gd name="connsiteY15" fmla="*/ 471515 h 2802467"/>
              <a:gd name="connsiteX16" fmla="*/ 4558476 w 12192000"/>
              <a:gd name="connsiteY16" fmla="*/ 481323 h 2802467"/>
              <a:gd name="connsiteX17" fmla="*/ 4790118 w 12192000"/>
              <a:gd name="connsiteY17" fmla="*/ 492183 h 2802467"/>
              <a:gd name="connsiteX18" fmla="*/ 5025418 w 12192000"/>
              <a:gd name="connsiteY18" fmla="*/ 502342 h 2802467"/>
              <a:gd name="connsiteX19" fmla="*/ 5261937 w 12192000"/>
              <a:gd name="connsiteY19" fmla="*/ 508998 h 2802467"/>
              <a:gd name="connsiteX20" fmla="*/ 5503332 w 12192000"/>
              <a:gd name="connsiteY20" fmla="*/ 514953 h 2802467"/>
              <a:gd name="connsiteX21" fmla="*/ 5747166 w 12192000"/>
              <a:gd name="connsiteY21" fmla="*/ 521259 h 2802467"/>
              <a:gd name="connsiteX22" fmla="*/ 5995877 w 12192000"/>
              <a:gd name="connsiteY22" fmla="*/ 525462 h 2802467"/>
              <a:gd name="connsiteX23" fmla="*/ 6247026 w 12192000"/>
              <a:gd name="connsiteY23" fmla="*/ 525462 h 2802467"/>
              <a:gd name="connsiteX24" fmla="*/ 6500613 w 12192000"/>
              <a:gd name="connsiteY24" fmla="*/ 527564 h 2802467"/>
              <a:gd name="connsiteX25" fmla="*/ 6756639 w 12192000"/>
              <a:gd name="connsiteY25" fmla="*/ 525462 h 2802467"/>
              <a:gd name="connsiteX26" fmla="*/ 7016322 w 12192000"/>
              <a:gd name="connsiteY26" fmla="*/ 521259 h 2802467"/>
              <a:gd name="connsiteX27" fmla="*/ 7276005 w 12192000"/>
              <a:gd name="connsiteY27" fmla="*/ 517405 h 2802467"/>
              <a:gd name="connsiteX28" fmla="*/ 7539345 w 12192000"/>
              <a:gd name="connsiteY28" fmla="*/ 508998 h 2802467"/>
              <a:gd name="connsiteX29" fmla="*/ 7805124 w 12192000"/>
              <a:gd name="connsiteY29" fmla="*/ 500240 h 2802467"/>
              <a:gd name="connsiteX30" fmla="*/ 8070903 w 12192000"/>
              <a:gd name="connsiteY30" fmla="*/ 490081 h 2802467"/>
              <a:gd name="connsiteX31" fmla="*/ 8339121 w 12192000"/>
              <a:gd name="connsiteY31" fmla="*/ 475719 h 2802467"/>
              <a:gd name="connsiteX32" fmla="*/ 8609776 w 12192000"/>
              <a:gd name="connsiteY32" fmla="*/ 458553 h 2802467"/>
              <a:gd name="connsiteX33" fmla="*/ 8881651 w 12192000"/>
              <a:gd name="connsiteY33" fmla="*/ 442089 h 2802467"/>
              <a:gd name="connsiteX34" fmla="*/ 9153526 w 12192000"/>
              <a:gd name="connsiteY34" fmla="*/ 421070 h 2802467"/>
              <a:gd name="connsiteX35" fmla="*/ 9429058 w 12192000"/>
              <a:gd name="connsiteY35" fmla="*/ 395848 h 2802467"/>
              <a:gd name="connsiteX36" fmla="*/ 9700933 w 12192000"/>
              <a:gd name="connsiteY36" fmla="*/ 370626 h 2802467"/>
              <a:gd name="connsiteX37" fmla="*/ 9977684 w 12192000"/>
              <a:gd name="connsiteY37" fmla="*/ 341550 h 2802467"/>
              <a:gd name="connsiteX38" fmla="*/ 10255655 w 12192000"/>
              <a:gd name="connsiteY38" fmla="*/ 309672 h 2802467"/>
              <a:gd name="connsiteX39" fmla="*/ 10529968 w 12192000"/>
              <a:gd name="connsiteY39" fmla="*/ 276043 h 2802467"/>
              <a:gd name="connsiteX40" fmla="*/ 10807939 w 12192000"/>
              <a:gd name="connsiteY40" fmla="*/ 236808 h 2802467"/>
              <a:gd name="connsiteX41" fmla="*/ 11084690 w 12192000"/>
              <a:gd name="connsiteY41" fmla="*/ 194771 h 2802467"/>
              <a:gd name="connsiteX42" fmla="*/ 11362661 w 12192000"/>
              <a:gd name="connsiteY42" fmla="*/ 153085 h 2802467"/>
              <a:gd name="connsiteX43" fmla="*/ 11639412 w 12192000"/>
              <a:gd name="connsiteY43" fmla="*/ 104392 h 2802467"/>
              <a:gd name="connsiteX44" fmla="*/ 11914945 w 12192000"/>
              <a:gd name="connsiteY44" fmla="*/ 54648 h 2802467"/>
              <a:gd name="connsiteX45" fmla="*/ 12191696 w 12192000"/>
              <a:gd name="connsiteY45" fmla="*/ 2452 h 2802467"/>
              <a:gd name="connsiteX46" fmla="*/ 12191696 w 12192000"/>
              <a:gd name="connsiteY46" fmla="*/ 2236410 h 2802467"/>
              <a:gd name="connsiteX47" fmla="*/ 12192000 w 12192000"/>
              <a:gd name="connsiteY47" fmla="*/ 2236410 h 2802467"/>
              <a:gd name="connsiteX48" fmla="*/ 12192000 w 12192000"/>
              <a:gd name="connsiteY48" fmla="*/ 2802467 h 2802467"/>
              <a:gd name="connsiteX49" fmla="*/ 12191696 w 12192000"/>
              <a:gd name="connsiteY49" fmla="*/ 2802467 h 2802467"/>
              <a:gd name="connsiteX50" fmla="*/ 0 w 12192000"/>
              <a:gd name="connsiteY50" fmla="*/ 2802467 h 2802467"/>
              <a:gd name="connsiteX51" fmla="*/ 0 w 12192000"/>
              <a:gd name="connsiteY51" fmla="*/ 2236410 h 2802467"/>
              <a:gd name="connsiteX52" fmla="*/ 1 w 12192000"/>
              <a:gd name="connsiteY52" fmla="*/ 2236410 h 2802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2192000" h="2802467">
                <a:moveTo>
                  <a:pt x="1" y="0"/>
                </a:moveTo>
                <a:lnTo>
                  <a:pt x="71932" y="12261"/>
                </a:lnTo>
                <a:lnTo>
                  <a:pt x="282848" y="48342"/>
                </a:lnTo>
                <a:lnTo>
                  <a:pt x="436464" y="73565"/>
                </a:lnTo>
                <a:lnTo>
                  <a:pt x="619339" y="100188"/>
                </a:lnTo>
                <a:lnTo>
                  <a:pt x="836351" y="132066"/>
                </a:lnTo>
                <a:lnTo>
                  <a:pt x="1076528" y="165696"/>
                </a:lnTo>
                <a:lnTo>
                  <a:pt x="1347183" y="201077"/>
                </a:lnTo>
                <a:lnTo>
                  <a:pt x="1642223" y="238560"/>
                </a:lnTo>
                <a:lnTo>
                  <a:pt x="1962864" y="276043"/>
                </a:lnTo>
                <a:lnTo>
                  <a:pt x="2304232" y="314226"/>
                </a:lnTo>
                <a:lnTo>
                  <a:pt x="2672421" y="349608"/>
                </a:lnTo>
                <a:lnTo>
                  <a:pt x="3057678" y="383587"/>
                </a:lnTo>
                <a:lnTo>
                  <a:pt x="3464881" y="414415"/>
                </a:lnTo>
                <a:lnTo>
                  <a:pt x="3889152" y="443840"/>
                </a:lnTo>
                <a:lnTo>
                  <a:pt x="4331710" y="471515"/>
                </a:lnTo>
                <a:lnTo>
                  <a:pt x="4558476" y="481323"/>
                </a:lnTo>
                <a:lnTo>
                  <a:pt x="4790118" y="492183"/>
                </a:lnTo>
                <a:lnTo>
                  <a:pt x="5025418" y="502342"/>
                </a:lnTo>
                <a:lnTo>
                  <a:pt x="5261937" y="508998"/>
                </a:lnTo>
                <a:lnTo>
                  <a:pt x="5503332" y="514953"/>
                </a:lnTo>
                <a:lnTo>
                  <a:pt x="5747166" y="521259"/>
                </a:lnTo>
                <a:lnTo>
                  <a:pt x="5995877" y="525462"/>
                </a:lnTo>
                <a:lnTo>
                  <a:pt x="6247026" y="525462"/>
                </a:lnTo>
                <a:lnTo>
                  <a:pt x="6500613" y="527564"/>
                </a:lnTo>
                <a:lnTo>
                  <a:pt x="6756639" y="525462"/>
                </a:lnTo>
                <a:lnTo>
                  <a:pt x="7016322" y="521259"/>
                </a:lnTo>
                <a:lnTo>
                  <a:pt x="7276005" y="517405"/>
                </a:lnTo>
                <a:lnTo>
                  <a:pt x="7539345" y="508998"/>
                </a:lnTo>
                <a:lnTo>
                  <a:pt x="7805124" y="500240"/>
                </a:lnTo>
                <a:lnTo>
                  <a:pt x="8070903" y="490081"/>
                </a:lnTo>
                <a:lnTo>
                  <a:pt x="8339121" y="475719"/>
                </a:lnTo>
                <a:lnTo>
                  <a:pt x="8609776" y="458553"/>
                </a:lnTo>
                <a:lnTo>
                  <a:pt x="8881651" y="442089"/>
                </a:lnTo>
                <a:lnTo>
                  <a:pt x="9153526" y="421070"/>
                </a:lnTo>
                <a:lnTo>
                  <a:pt x="9429058" y="395848"/>
                </a:lnTo>
                <a:lnTo>
                  <a:pt x="9700933" y="370626"/>
                </a:lnTo>
                <a:lnTo>
                  <a:pt x="9977684" y="341550"/>
                </a:lnTo>
                <a:lnTo>
                  <a:pt x="10255655" y="309672"/>
                </a:lnTo>
                <a:lnTo>
                  <a:pt x="10529968" y="276043"/>
                </a:lnTo>
                <a:lnTo>
                  <a:pt x="10807939" y="236808"/>
                </a:lnTo>
                <a:lnTo>
                  <a:pt x="11084690" y="194771"/>
                </a:lnTo>
                <a:lnTo>
                  <a:pt x="11362661" y="153085"/>
                </a:lnTo>
                <a:lnTo>
                  <a:pt x="11639412" y="104392"/>
                </a:lnTo>
                <a:lnTo>
                  <a:pt x="11914945" y="54648"/>
                </a:lnTo>
                <a:lnTo>
                  <a:pt x="12191696" y="2452"/>
                </a:lnTo>
                <a:lnTo>
                  <a:pt x="12191696" y="2236410"/>
                </a:lnTo>
                <a:lnTo>
                  <a:pt x="12192000" y="2236410"/>
                </a:lnTo>
                <a:lnTo>
                  <a:pt x="12192000" y="2802467"/>
                </a:lnTo>
                <a:lnTo>
                  <a:pt x="12191696" y="2802467"/>
                </a:lnTo>
                <a:lnTo>
                  <a:pt x="0" y="2802467"/>
                </a:lnTo>
                <a:lnTo>
                  <a:pt x="0" y="2236410"/>
                </a:lnTo>
                <a:lnTo>
                  <a:pt x="1" y="2236410"/>
                </a:lnTo>
                <a:close/>
              </a:path>
            </a:pathLst>
          </a:cu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4" name="标题 3">
            <a:extLst>
              <a:ext uri="{FF2B5EF4-FFF2-40B4-BE49-F238E27FC236}">
                <a16:creationId xmlns:a16="http://schemas.microsoft.com/office/drawing/2014/main" id="{1FA1AD00-A961-1043-AE4A-701EF16D0369}"/>
              </a:ext>
            </a:extLst>
          </p:cNvPr>
          <p:cNvSpPr>
            <a:spLocks noGrp="1"/>
          </p:cNvSpPr>
          <p:nvPr>
            <p:ph type="title"/>
          </p:nvPr>
        </p:nvSpPr>
        <p:spPr>
          <a:xfrm>
            <a:off x="724128" y="623571"/>
            <a:ext cx="7695743" cy="3523885"/>
          </a:xfrm>
        </p:spPr>
        <p:txBody>
          <a:bodyPr vert="horz" lIns="91440" tIns="45720" rIns="91440" bIns="45720" rtlCol="0" anchor="b">
            <a:normAutofit/>
          </a:bodyPr>
          <a:lstStyle/>
          <a:p>
            <a:pPr algn="ctr" defTabSz="457200"/>
            <a:r>
              <a:rPr lang="zh-CN" altLang="en-US" sz="7000" b="0" i="0" kern="1200" dirty="0">
                <a:solidFill>
                  <a:srgbClr val="FFFFFF"/>
                </a:solidFill>
                <a:latin typeface="+mj-lt"/>
                <a:ea typeface="+mj-ea"/>
                <a:cs typeface="+mj-cs"/>
              </a:rPr>
              <a:t>感谢大家！</a:t>
            </a:r>
            <a:br>
              <a:rPr lang="en-US" altLang="zh-CN" sz="7000" b="0" i="0" kern="1200" dirty="0">
                <a:solidFill>
                  <a:srgbClr val="FFFFFF"/>
                </a:solidFill>
                <a:latin typeface="+mj-lt"/>
                <a:ea typeface="+mj-ea"/>
                <a:cs typeface="+mj-cs"/>
              </a:rPr>
            </a:br>
            <a:endParaRPr lang="en-US" altLang="zh-CN" sz="7000" b="0" i="0" kern="1200" dirty="0">
              <a:solidFill>
                <a:srgbClr val="FFFFFF"/>
              </a:solidFill>
              <a:latin typeface="+mj-lt"/>
              <a:ea typeface="+mj-ea"/>
              <a:cs typeface="+mj-cs"/>
            </a:endParaRPr>
          </a:p>
        </p:txBody>
      </p:sp>
      <p:sp>
        <p:nvSpPr>
          <p:cNvPr id="5" name="文本占位符 4">
            <a:extLst>
              <a:ext uri="{FF2B5EF4-FFF2-40B4-BE49-F238E27FC236}">
                <a16:creationId xmlns:a16="http://schemas.microsoft.com/office/drawing/2014/main" id="{28315FD4-6F67-EC4D-9C6E-9E360DB865CB}"/>
              </a:ext>
            </a:extLst>
          </p:cNvPr>
          <p:cNvSpPr>
            <a:spLocks noGrp="1"/>
          </p:cNvSpPr>
          <p:nvPr>
            <p:ph type="body" idx="1"/>
          </p:nvPr>
        </p:nvSpPr>
        <p:spPr>
          <a:xfrm>
            <a:off x="724128" y="4777380"/>
            <a:ext cx="7695743" cy="1209763"/>
          </a:xfrm>
        </p:spPr>
        <p:txBody>
          <a:bodyPr vert="horz" lIns="91440" tIns="45720" rIns="91440" bIns="45720" rtlCol="0" anchor="t">
            <a:normAutofit/>
          </a:bodyPr>
          <a:lstStyle/>
          <a:p>
            <a:pPr algn="ctr" defTabSz="457200"/>
            <a:endParaRPr lang="en-US" altLang="zh-CN" sz="2100" b="0" i="0" kern="1200" cap="all" dirty="0">
              <a:solidFill>
                <a:schemeClr val="tx1"/>
              </a:solidFill>
              <a:latin typeface="+mj-lt"/>
              <a:ea typeface="+mj-ea"/>
              <a:cs typeface="+mj-cs"/>
            </a:endParaRPr>
          </a:p>
        </p:txBody>
      </p:sp>
    </p:spTree>
    <p:extLst>
      <p:ext uri="{BB962C8B-B14F-4D97-AF65-F5344CB8AC3E}">
        <p14:creationId xmlns:p14="http://schemas.microsoft.com/office/powerpoint/2010/main" val="1996924102"/>
      </p:ext>
    </p:extLst>
  </p:cSld>
  <p:clrMapOvr>
    <a:overrideClrMapping bg1="lt1" tx1="dk1" bg2="lt2" tx2="dk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00FCD7-C08D-BF41-A989-43D7D4085025}"/>
              </a:ext>
            </a:extLst>
          </p:cNvPr>
          <p:cNvSpPr>
            <a:spLocks noGrp="1"/>
          </p:cNvSpPr>
          <p:nvPr>
            <p:ph type="title"/>
          </p:nvPr>
        </p:nvSpPr>
        <p:spPr/>
        <p:txBody>
          <a:bodyPr/>
          <a:lstStyle/>
          <a:p>
            <a:r>
              <a:rPr lang="en-US" altLang="zh-CN" sz="3200" dirty="0"/>
              <a:t>3.</a:t>
            </a:r>
            <a:r>
              <a:rPr lang="zh-CN" altLang="en-US" sz="3200" dirty="0"/>
              <a:t>促进社会公平正义的理论</a:t>
            </a:r>
            <a:endParaRPr kumimoji="1" lang="zh-CN" altLang="en-US" sz="3200" dirty="0"/>
          </a:p>
        </p:txBody>
      </p:sp>
      <p:sp>
        <p:nvSpPr>
          <p:cNvPr id="3" name="内容占位符 2">
            <a:extLst>
              <a:ext uri="{FF2B5EF4-FFF2-40B4-BE49-F238E27FC236}">
                <a16:creationId xmlns:a16="http://schemas.microsoft.com/office/drawing/2014/main" id="{677B555E-D3AB-8D45-BFA6-2FE3002843E8}"/>
              </a:ext>
            </a:extLst>
          </p:cNvPr>
          <p:cNvSpPr>
            <a:spLocks noGrp="1"/>
          </p:cNvSpPr>
          <p:nvPr>
            <p:ph idx="1"/>
          </p:nvPr>
        </p:nvSpPr>
        <p:spPr/>
        <p:txBody>
          <a:bodyPr/>
          <a:lstStyle/>
          <a:p>
            <a:r>
              <a:rPr kumimoji="1" lang="zh-CN" altLang="en-US" dirty="0"/>
              <a:t>社会公平正义的核心是权力公平、机会公平、规则公平，权力公平是基础，机会公平是前提，规则公平是保障。</a:t>
            </a:r>
            <a:endParaRPr kumimoji="1" lang="en-US" altLang="zh-CN" dirty="0"/>
          </a:p>
          <a:p>
            <a:r>
              <a:rPr kumimoji="1" lang="zh-CN" altLang="en-US" dirty="0"/>
              <a:t>公平是公正平等、不偏向、不偏袒。</a:t>
            </a:r>
            <a:endParaRPr kumimoji="1" lang="en-US" altLang="zh-CN" dirty="0"/>
          </a:p>
          <a:p>
            <a:r>
              <a:rPr kumimoji="1" lang="zh-CN" altLang="en-US" dirty="0"/>
              <a:t>什么是正义？</a:t>
            </a:r>
            <a:endParaRPr kumimoji="1" lang="en-US" altLang="zh-CN" dirty="0"/>
          </a:p>
          <a:p>
            <a:pPr marL="0" indent="0">
              <a:buNone/>
            </a:pPr>
            <a:r>
              <a:rPr kumimoji="1" lang="en-US" altLang="zh-CN" dirty="0"/>
              <a:t>19</a:t>
            </a:r>
            <a:r>
              <a:rPr kumimoji="1" lang="zh-CN" altLang="en-US" dirty="0"/>
              <a:t>世纪观点：使最大多数人获得最大幸福就是正义。</a:t>
            </a:r>
            <a:endParaRPr kumimoji="1" lang="en-US" altLang="zh-CN" dirty="0"/>
          </a:p>
          <a:p>
            <a:pPr marL="0" indent="0">
              <a:buNone/>
            </a:pPr>
            <a:r>
              <a:rPr kumimoji="1" lang="en-US" altLang="zh-CN" dirty="0"/>
              <a:t>20</a:t>
            </a:r>
            <a:r>
              <a:rPr kumimoji="1" lang="zh-CN" altLang="en-US" dirty="0"/>
              <a:t>世纪罗尔斯的</a:t>
            </a:r>
            <a:r>
              <a:rPr kumimoji="1" lang="en-US" altLang="zh-CN" dirty="0"/>
              <a:t>《</a:t>
            </a:r>
            <a:r>
              <a:rPr kumimoji="1" lang="zh-CN" altLang="en-US" dirty="0"/>
              <a:t>正义论</a:t>
            </a:r>
            <a:r>
              <a:rPr kumimoji="1" lang="en-US" altLang="zh-CN" dirty="0"/>
              <a:t>》</a:t>
            </a:r>
            <a:r>
              <a:rPr kumimoji="1" lang="zh-CN" altLang="en-US" dirty="0"/>
              <a:t>补充：除了两个“最大”之外，社会还要为最不幸者谋求最大幸福。（正义第一原则、第二原则）</a:t>
            </a:r>
          </a:p>
        </p:txBody>
      </p:sp>
    </p:spTree>
    <p:extLst>
      <p:ext uri="{BB962C8B-B14F-4D97-AF65-F5344CB8AC3E}">
        <p14:creationId xmlns:p14="http://schemas.microsoft.com/office/powerpoint/2010/main" val="40944965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6561D3-08E6-6D43-9D5E-F0D0D0C07A20}"/>
              </a:ext>
            </a:extLst>
          </p:cNvPr>
          <p:cNvSpPr>
            <a:spLocks noGrp="1"/>
          </p:cNvSpPr>
          <p:nvPr>
            <p:ph type="title"/>
          </p:nvPr>
        </p:nvSpPr>
        <p:spPr/>
        <p:txBody>
          <a:bodyPr/>
          <a:lstStyle/>
          <a:p>
            <a:r>
              <a:rPr lang="en-US" altLang="zh-CN" sz="3200" dirty="0"/>
              <a:t>4.</a:t>
            </a:r>
            <a:r>
              <a:rPr lang="zh-CN" altLang="en-US" sz="3200" dirty="0"/>
              <a:t>精准扶贫的理论</a:t>
            </a:r>
            <a:endParaRPr kumimoji="1" lang="zh-CN" altLang="en-US" sz="3200" dirty="0"/>
          </a:p>
        </p:txBody>
      </p:sp>
      <p:sp>
        <p:nvSpPr>
          <p:cNvPr id="3" name="内容占位符 2">
            <a:extLst>
              <a:ext uri="{FF2B5EF4-FFF2-40B4-BE49-F238E27FC236}">
                <a16:creationId xmlns:a16="http://schemas.microsoft.com/office/drawing/2014/main" id="{3C27BCFB-3811-7344-A4D1-AB84C6ED03AF}"/>
              </a:ext>
            </a:extLst>
          </p:cNvPr>
          <p:cNvSpPr>
            <a:spLocks noGrp="1"/>
          </p:cNvSpPr>
          <p:nvPr>
            <p:ph idx="1"/>
          </p:nvPr>
        </p:nvSpPr>
        <p:spPr>
          <a:xfrm>
            <a:off x="484710" y="1700808"/>
            <a:ext cx="7564192" cy="4541023"/>
          </a:xfrm>
        </p:spPr>
        <p:txBody>
          <a:bodyPr/>
          <a:lstStyle/>
          <a:p>
            <a:r>
              <a:rPr kumimoji="1" lang="zh-CN" altLang="en-US" dirty="0"/>
              <a:t>共同富裕是社会主义本质要求</a:t>
            </a:r>
            <a:endParaRPr kumimoji="1" lang="en-US" altLang="zh-CN" dirty="0"/>
          </a:p>
          <a:p>
            <a:r>
              <a:rPr kumimoji="1" lang="zh-CN" altLang="en-US" dirty="0"/>
              <a:t>全部人口的脱贫是</a:t>
            </a:r>
            <a:r>
              <a:rPr kumimoji="1" lang="en-US" altLang="zh-CN" dirty="0"/>
              <a:t>2020</a:t>
            </a:r>
            <a:r>
              <a:rPr kumimoji="1" lang="zh-CN" altLang="en-US" dirty="0"/>
              <a:t>年全面建成小康社会的指标。</a:t>
            </a:r>
            <a:endParaRPr kumimoji="1" lang="en-US" altLang="zh-CN" dirty="0"/>
          </a:p>
          <a:p>
            <a:pPr marL="0" indent="0">
              <a:buNone/>
            </a:pPr>
            <a:r>
              <a:rPr kumimoji="1" lang="zh-CN" altLang="en-US" dirty="0"/>
              <a:t>     所以，扶贫要精准，脱贫要有效。</a:t>
            </a:r>
            <a:endParaRPr kumimoji="1" lang="en-US" altLang="zh-CN" dirty="0"/>
          </a:p>
          <a:p>
            <a:r>
              <a:rPr kumimoji="1" lang="en-US" altLang="zh-CN" dirty="0"/>
              <a:t>2020</a:t>
            </a:r>
            <a:r>
              <a:rPr kumimoji="1" lang="zh-CN" altLang="en-US" dirty="0"/>
              <a:t>、</a:t>
            </a:r>
            <a:r>
              <a:rPr kumimoji="1" lang="en-US" altLang="zh-CN" dirty="0"/>
              <a:t>2035</a:t>
            </a:r>
            <a:r>
              <a:rPr kumimoji="1" lang="zh-CN" altLang="en-US" dirty="0"/>
              <a:t>、</a:t>
            </a:r>
            <a:r>
              <a:rPr kumimoji="1" lang="en-US" altLang="zh-CN" dirty="0"/>
              <a:t>2050</a:t>
            </a:r>
            <a:r>
              <a:rPr kumimoji="1" lang="zh-CN" altLang="en-US" dirty="0"/>
              <a:t>的目标才能逐步实现。</a:t>
            </a:r>
            <a:endParaRPr kumimoji="1" lang="en-US" altLang="zh-CN" dirty="0"/>
          </a:p>
          <a:p>
            <a:pPr marL="0" indent="0">
              <a:buNone/>
            </a:pPr>
            <a:endParaRPr kumimoji="1" lang="zh-CN" altLang="en-US" dirty="0"/>
          </a:p>
        </p:txBody>
      </p:sp>
    </p:spTree>
    <p:extLst>
      <p:ext uri="{BB962C8B-B14F-4D97-AF65-F5344CB8AC3E}">
        <p14:creationId xmlns:p14="http://schemas.microsoft.com/office/powerpoint/2010/main" val="39401537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9B7EAA-702E-5C42-B977-0B6D9D2E6DF6}"/>
              </a:ext>
            </a:extLst>
          </p:cNvPr>
          <p:cNvSpPr>
            <a:spLocks noGrp="1"/>
          </p:cNvSpPr>
          <p:nvPr>
            <p:ph type="title"/>
          </p:nvPr>
        </p:nvSpPr>
        <p:spPr/>
        <p:txBody>
          <a:bodyPr/>
          <a:lstStyle/>
          <a:p>
            <a:r>
              <a:rPr lang="en-US" altLang="zh-CN" sz="3200" dirty="0"/>
              <a:t>5.</a:t>
            </a:r>
            <a:r>
              <a:rPr lang="zh-CN" altLang="en-US" sz="3200" dirty="0"/>
              <a:t>加强和创新社会治理的理论</a:t>
            </a:r>
            <a:endParaRPr kumimoji="1" lang="zh-CN" altLang="en-US" sz="3200" dirty="0"/>
          </a:p>
        </p:txBody>
      </p:sp>
      <p:sp>
        <p:nvSpPr>
          <p:cNvPr id="3" name="内容占位符 2">
            <a:extLst>
              <a:ext uri="{FF2B5EF4-FFF2-40B4-BE49-F238E27FC236}">
                <a16:creationId xmlns:a16="http://schemas.microsoft.com/office/drawing/2014/main" id="{A266A2A4-691E-CB4D-A9AF-547151F313BF}"/>
              </a:ext>
            </a:extLst>
          </p:cNvPr>
          <p:cNvSpPr>
            <a:spLocks noGrp="1"/>
          </p:cNvSpPr>
          <p:nvPr>
            <p:ph idx="1"/>
          </p:nvPr>
        </p:nvSpPr>
        <p:spPr>
          <a:xfrm>
            <a:off x="484710" y="1707383"/>
            <a:ext cx="7903714" cy="4541023"/>
          </a:xfrm>
        </p:spPr>
        <p:txBody>
          <a:bodyPr/>
          <a:lstStyle/>
          <a:p>
            <a:r>
              <a:rPr kumimoji="1" lang="zh-CN" altLang="en-US" dirty="0"/>
              <a:t>从管理到治理：</a:t>
            </a:r>
            <a:endParaRPr kumimoji="1" lang="en-US" altLang="zh-CN" dirty="0"/>
          </a:p>
          <a:p>
            <a:r>
              <a:rPr kumimoji="1" lang="zh-CN" altLang="en-US" dirty="0"/>
              <a:t>主体：从单一政府到多元利益相关者参与</a:t>
            </a:r>
            <a:endParaRPr kumimoji="1" lang="en-US" altLang="zh-CN" dirty="0"/>
          </a:p>
          <a:p>
            <a:r>
              <a:rPr kumimoji="1" lang="zh-CN" altLang="en-US" dirty="0"/>
              <a:t>方式：从简单行政命令到多元民主协商</a:t>
            </a:r>
            <a:endParaRPr kumimoji="1" lang="en-US" altLang="zh-CN" dirty="0"/>
          </a:p>
          <a:p>
            <a:r>
              <a:rPr kumimoji="1" lang="zh-CN" altLang="en-US" dirty="0"/>
              <a:t>相关法律法规、体制机制跟进</a:t>
            </a:r>
            <a:endParaRPr kumimoji="1" lang="en-US" altLang="zh-CN" dirty="0"/>
          </a:p>
          <a:p>
            <a:r>
              <a:rPr kumimoji="1" lang="zh-CN" altLang="en-US" dirty="0"/>
              <a:t>达到共建、共治、共享的效果，凝聚和激发社会力量，解决社会问题和矛盾。</a:t>
            </a:r>
            <a:endParaRPr kumimoji="1" lang="en-US" altLang="zh-CN" dirty="0"/>
          </a:p>
          <a:p>
            <a:r>
              <a:rPr kumimoji="1" lang="zh-CN" altLang="en-US" dirty="0"/>
              <a:t>比如，课堂管理和学校管理，从命令到形成各方参与的沟通制度。</a:t>
            </a:r>
          </a:p>
        </p:txBody>
      </p:sp>
    </p:spTree>
    <p:extLst>
      <p:ext uri="{BB962C8B-B14F-4D97-AF65-F5344CB8AC3E}">
        <p14:creationId xmlns:p14="http://schemas.microsoft.com/office/powerpoint/2010/main" val="21086339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EB1C22-B38C-8748-A8D1-D7C715B8A87A}"/>
              </a:ext>
            </a:extLst>
          </p:cNvPr>
          <p:cNvSpPr>
            <a:spLocks noGrp="1"/>
          </p:cNvSpPr>
          <p:nvPr>
            <p:ph type="title"/>
          </p:nvPr>
        </p:nvSpPr>
        <p:spPr/>
        <p:txBody>
          <a:bodyPr/>
          <a:lstStyle/>
          <a:p>
            <a:r>
              <a:rPr lang="en-US" altLang="zh-CN" sz="3200" dirty="0"/>
              <a:t>6.</a:t>
            </a:r>
            <a:r>
              <a:rPr lang="zh-CN" altLang="en-US" sz="3200" dirty="0"/>
              <a:t>坚持总体国家安全观的理论</a:t>
            </a:r>
            <a:endParaRPr kumimoji="1" lang="zh-CN" altLang="en-US" sz="3200" dirty="0"/>
          </a:p>
        </p:txBody>
      </p:sp>
      <p:sp>
        <p:nvSpPr>
          <p:cNvPr id="3" name="内容占位符 2">
            <a:extLst>
              <a:ext uri="{FF2B5EF4-FFF2-40B4-BE49-F238E27FC236}">
                <a16:creationId xmlns:a16="http://schemas.microsoft.com/office/drawing/2014/main" id="{9AEFE6B2-68E1-5249-A77C-10AEBFA29920}"/>
              </a:ext>
            </a:extLst>
          </p:cNvPr>
          <p:cNvSpPr>
            <a:spLocks noGrp="1"/>
          </p:cNvSpPr>
          <p:nvPr>
            <p:ph idx="1"/>
          </p:nvPr>
        </p:nvSpPr>
        <p:spPr>
          <a:xfrm>
            <a:off x="484710" y="1268760"/>
            <a:ext cx="8174580" cy="5328592"/>
          </a:xfrm>
        </p:spPr>
        <p:txBody>
          <a:bodyPr>
            <a:normAutofit/>
          </a:bodyPr>
          <a:lstStyle/>
          <a:p>
            <a:r>
              <a:rPr kumimoji="1" lang="en-US" altLang="zh-CN" sz="2200" dirty="0"/>
              <a:t>《</a:t>
            </a:r>
            <a:r>
              <a:rPr kumimoji="1" lang="zh-CN" altLang="en-US" sz="2200" dirty="0"/>
              <a:t>孙子兵法</a:t>
            </a:r>
            <a:r>
              <a:rPr kumimoji="1" lang="en-US" altLang="zh-CN" sz="2200" dirty="0"/>
              <a:t>·</a:t>
            </a:r>
            <a:r>
              <a:rPr kumimoji="1" lang="zh-CN" altLang="en-US" sz="2200" dirty="0"/>
              <a:t>始计第一</a:t>
            </a:r>
            <a:r>
              <a:rPr kumimoji="1" lang="en-US" altLang="zh-CN" sz="2200" dirty="0"/>
              <a:t>》</a:t>
            </a:r>
            <a:r>
              <a:rPr kumimoji="1" lang="zh-CN" altLang="en-US" sz="2200" dirty="0"/>
              <a:t>“兵者，国之大事，死生之地，存亡之道，不可不察也。”</a:t>
            </a:r>
            <a:endParaRPr kumimoji="1" lang="en-US" altLang="zh-CN" sz="2200" dirty="0"/>
          </a:p>
          <a:p>
            <a:r>
              <a:rPr kumimoji="1" lang="zh-CN" altLang="en-US" sz="2200" dirty="0"/>
              <a:t>军事是一个国家很重大的事情，决定一个国家的生死存亡，不能不被重视。国家安全稳定同理！</a:t>
            </a:r>
            <a:endParaRPr kumimoji="1" lang="en-US" altLang="zh-CN" sz="2200" dirty="0"/>
          </a:p>
          <a:p>
            <a:r>
              <a:rPr kumimoji="1" lang="zh-CN" altLang="en-US" sz="2200" dirty="0"/>
              <a:t>我们的文化：人不犯我、我不犯人</a:t>
            </a:r>
            <a:endParaRPr kumimoji="1" lang="en-US" altLang="zh-CN" sz="2200" dirty="0"/>
          </a:p>
          <a:p>
            <a:r>
              <a:rPr kumimoji="1" lang="zh-CN" altLang="en-US" sz="2200" dirty="0"/>
              <a:t>某些西方国家的文化：主导世界、打倒老二</a:t>
            </a:r>
            <a:endParaRPr kumimoji="1" lang="en-US" altLang="zh-CN" sz="2200" dirty="0"/>
          </a:p>
          <a:p>
            <a:r>
              <a:rPr kumimoji="1" lang="zh-CN" altLang="en-US" sz="2200" dirty="0"/>
              <a:t>帝国主义亡我之心不死</a:t>
            </a:r>
            <a:endParaRPr kumimoji="1" lang="en-US" altLang="zh-CN" sz="2200" dirty="0"/>
          </a:p>
          <a:p>
            <a:r>
              <a:rPr kumimoji="1" lang="zh-CN" altLang="en-US" sz="2200" dirty="0"/>
              <a:t>我国是陆地邻国和海洋邻国最多的国家</a:t>
            </a:r>
            <a:endParaRPr kumimoji="1" lang="en-US" altLang="zh-CN" sz="2200" dirty="0"/>
          </a:p>
          <a:p>
            <a:r>
              <a:rPr kumimoji="1" lang="zh-CN" altLang="en-US" sz="2200" dirty="0"/>
              <a:t>印度领土争端、钓鱼岛问题、台湾问题、香港问题、新疆</a:t>
            </a:r>
            <a:r>
              <a:rPr kumimoji="1" lang="en-US" altLang="zh-CN" sz="2200" dirty="0"/>
              <a:t>715</a:t>
            </a:r>
            <a:r>
              <a:rPr kumimoji="1" lang="zh-CN" altLang="en-US" sz="2200" dirty="0"/>
              <a:t>事件、藏独问题</a:t>
            </a:r>
            <a:endParaRPr kumimoji="1" lang="en-US" altLang="zh-CN" sz="2200" dirty="0"/>
          </a:p>
          <a:p>
            <a:r>
              <a:rPr kumimoji="1" lang="zh-CN" altLang="en-US" sz="2200" dirty="0"/>
              <a:t>不要担心、有国家安全意识，</a:t>
            </a:r>
            <a:r>
              <a:rPr kumimoji="1" lang="en-US" altLang="zh-CN" sz="2200" dirty="0"/>
              <a:t>《</a:t>
            </a:r>
            <a:r>
              <a:rPr kumimoji="1" lang="zh-CN" altLang="en-US" sz="2200" dirty="0"/>
              <a:t>孟子二章</a:t>
            </a:r>
            <a:r>
              <a:rPr kumimoji="1" lang="en-US" altLang="zh-CN" sz="2200" dirty="0"/>
              <a:t>》</a:t>
            </a:r>
            <a:r>
              <a:rPr kumimoji="1" lang="zh-CN" altLang="en-US" sz="2200" dirty="0"/>
              <a:t>内无法家拂士，外无敌国外患者，国恒亡。</a:t>
            </a:r>
            <a:endParaRPr kumimoji="1" lang="en-US" altLang="zh-CN" sz="2200" dirty="0"/>
          </a:p>
          <a:p>
            <a:endParaRPr kumimoji="1" lang="zh-CN" altLang="en-US" dirty="0"/>
          </a:p>
        </p:txBody>
      </p:sp>
    </p:spTree>
    <p:extLst>
      <p:ext uri="{BB962C8B-B14F-4D97-AF65-F5344CB8AC3E}">
        <p14:creationId xmlns:p14="http://schemas.microsoft.com/office/powerpoint/2010/main" val="13198659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F0DC70-B71A-47C6-9E96-C5F050ABD686}"/>
              </a:ext>
            </a:extLst>
          </p:cNvPr>
          <p:cNvSpPr>
            <a:spLocks noGrp="1"/>
          </p:cNvSpPr>
          <p:nvPr>
            <p:ph type="title"/>
          </p:nvPr>
        </p:nvSpPr>
        <p:spPr>
          <a:xfrm>
            <a:off x="873244" y="634673"/>
            <a:ext cx="6939116" cy="1016654"/>
          </a:xfrm>
        </p:spPr>
        <p:txBody>
          <a:bodyPr>
            <a:noAutofit/>
          </a:bodyPr>
          <a:lstStyle/>
          <a:p>
            <a:pPr algn="ctr">
              <a:lnSpc>
                <a:spcPct val="90000"/>
              </a:lnSpc>
            </a:pPr>
            <a:r>
              <a:rPr lang="zh-CN" altLang="en-US" sz="3200" b="1" dirty="0">
                <a:solidFill>
                  <a:srgbClr val="EBEBEB"/>
                </a:solidFill>
              </a:rPr>
              <a:t>某省公务员考试</a:t>
            </a:r>
            <a:r>
              <a:rPr lang="en-US" altLang="zh-CN" sz="3200" b="1" dirty="0">
                <a:solidFill>
                  <a:srgbClr val="EBEBEB"/>
                </a:solidFill>
              </a:rPr>
              <a:t>——</a:t>
            </a:r>
            <a:r>
              <a:rPr lang="zh-CN" altLang="en-US" sz="3200" b="1" dirty="0">
                <a:solidFill>
                  <a:srgbClr val="EBEBEB"/>
                </a:solidFill>
              </a:rPr>
              <a:t>申论</a:t>
            </a:r>
          </a:p>
        </p:txBody>
      </p:sp>
      <p:sp>
        <p:nvSpPr>
          <p:cNvPr id="6" name="内容占位符 5">
            <a:extLst>
              <a:ext uri="{FF2B5EF4-FFF2-40B4-BE49-F238E27FC236}">
                <a16:creationId xmlns:a16="http://schemas.microsoft.com/office/drawing/2014/main" id="{2AF50D1F-8938-4900-BE30-FB7EFBBB4B80}"/>
              </a:ext>
            </a:extLst>
          </p:cNvPr>
          <p:cNvSpPr>
            <a:spLocks noGrp="1"/>
          </p:cNvSpPr>
          <p:nvPr>
            <p:ph idx="1"/>
          </p:nvPr>
        </p:nvSpPr>
        <p:spPr>
          <a:xfrm>
            <a:off x="251520" y="2420888"/>
            <a:ext cx="8045742" cy="3658689"/>
          </a:xfrm>
        </p:spPr>
        <p:txBody>
          <a:bodyPr>
            <a:normAutofit/>
          </a:bodyPr>
          <a:lstStyle/>
          <a:p>
            <a:pPr marL="0" indent="0">
              <a:lnSpc>
                <a:spcPct val="90000"/>
              </a:lnSpc>
              <a:buNone/>
            </a:pPr>
            <a:endParaRPr lang="zh-CN" altLang="en-US" sz="2000" dirty="0"/>
          </a:p>
          <a:p>
            <a:pPr>
              <a:lnSpc>
                <a:spcPct val="90000"/>
              </a:lnSpc>
            </a:pPr>
            <a:r>
              <a:rPr lang="zh-CN" altLang="en-US" dirty="0"/>
              <a:t>假使你是被派到</a:t>
            </a:r>
            <a:r>
              <a:rPr lang="en-US" altLang="zh-CN" dirty="0"/>
              <a:t>Y</a:t>
            </a:r>
            <a:r>
              <a:rPr lang="zh-CN" altLang="en-US" dirty="0"/>
              <a:t>县的调研组的一员，请根据“给定材料”中的调研记录，就山岔村值得肯定的做法写一份调研提纲。（</a:t>
            </a:r>
            <a:r>
              <a:rPr lang="en-US" altLang="zh-CN" dirty="0"/>
              <a:t>20</a:t>
            </a:r>
            <a:r>
              <a:rPr lang="zh-CN" altLang="en-US" dirty="0"/>
              <a:t>分）</a:t>
            </a:r>
            <a:endParaRPr lang="en-US" altLang="zh-CN" dirty="0"/>
          </a:p>
          <a:p>
            <a:pPr>
              <a:lnSpc>
                <a:spcPct val="90000"/>
              </a:lnSpc>
            </a:pPr>
            <a:r>
              <a:rPr lang="zh-CN" altLang="en-US" dirty="0"/>
              <a:t>要求：</a:t>
            </a:r>
            <a:endParaRPr lang="en-US" altLang="zh-CN" dirty="0"/>
          </a:p>
          <a:p>
            <a:pPr>
              <a:lnSpc>
                <a:spcPct val="90000"/>
              </a:lnSpc>
            </a:pPr>
            <a:r>
              <a:rPr lang="zh-CN" altLang="en-US" dirty="0"/>
              <a:t>（</a:t>
            </a:r>
            <a:r>
              <a:rPr lang="en-US" altLang="zh-CN" dirty="0"/>
              <a:t>1</a:t>
            </a:r>
            <a:r>
              <a:rPr lang="zh-CN" altLang="en-US" dirty="0"/>
              <a:t>）紧扣材料，要点完整；</a:t>
            </a:r>
            <a:endParaRPr lang="en-US" altLang="zh-CN" dirty="0"/>
          </a:p>
          <a:p>
            <a:pPr>
              <a:lnSpc>
                <a:spcPct val="90000"/>
              </a:lnSpc>
            </a:pPr>
            <a:r>
              <a:rPr lang="zh-CN" altLang="en-US" dirty="0"/>
              <a:t>（</a:t>
            </a:r>
            <a:r>
              <a:rPr lang="en-US" altLang="zh-CN" dirty="0"/>
              <a:t>2</a:t>
            </a:r>
            <a:r>
              <a:rPr lang="zh-CN" altLang="en-US" dirty="0"/>
              <a:t>）内容具体，条例清晰；</a:t>
            </a:r>
            <a:endParaRPr lang="en-US" altLang="zh-CN" dirty="0"/>
          </a:p>
          <a:p>
            <a:pPr>
              <a:lnSpc>
                <a:spcPct val="90000"/>
              </a:lnSpc>
            </a:pPr>
            <a:r>
              <a:rPr lang="zh-CN" altLang="en-US" dirty="0"/>
              <a:t>（</a:t>
            </a:r>
            <a:r>
              <a:rPr lang="en-US" altLang="zh-CN" dirty="0"/>
              <a:t>3</a:t>
            </a:r>
            <a:r>
              <a:rPr lang="zh-CN" altLang="en-US" dirty="0"/>
              <a:t>）不超过</a:t>
            </a:r>
            <a:r>
              <a:rPr lang="en-US" altLang="zh-CN" dirty="0"/>
              <a:t>500</a:t>
            </a:r>
            <a:r>
              <a:rPr lang="zh-CN" altLang="en-US" dirty="0"/>
              <a:t>字。</a:t>
            </a:r>
          </a:p>
        </p:txBody>
      </p:sp>
      <p:pic>
        <p:nvPicPr>
          <p:cNvPr id="23" name="图片 22" descr="图片包含 游戏机, 房间, 年轻, 桌子&#10;&#10;描述已自动生成">
            <a:extLst>
              <a:ext uri="{FF2B5EF4-FFF2-40B4-BE49-F238E27FC236}">
                <a16:creationId xmlns:a16="http://schemas.microsoft.com/office/drawing/2014/main" id="{8BA34A9E-A08A-4AC8-99D0-34D7B71214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76056" y="4005064"/>
            <a:ext cx="3725617" cy="2299905"/>
          </a:xfrm>
          <a:prstGeom prst="rect">
            <a:avLst/>
          </a:prstGeom>
          <a:effectLst/>
        </p:spPr>
      </p:pic>
    </p:spTree>
    <p:extLst>
      <p:ext uri="{BB962C8B-B14F-4D97-AF65-F5344CB8AC3E}">
        <p14:creationId xmlns:p14="http://schemas.microsoft.com/office/powerpoint/2010/main" val="7467909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6C1D02-F2B4-F64B-B483-6574441D4B3D}"/>
              </a:ext>
            </a:extLst>
          </p:cNvPr>
          <p:cNvSpPr>
            <a:spLocks noGrp="1"/>
          </p:cNvSpPr>
          <p:nvPr>
            <p:ph type="title"/>
          </p:nvPr>
        </p:nvSpPr>
        <p:spPr>
          <a:xfrm>
            <a:off x="484710" y="452718"/>
            <a:ext cx="8191746" cy="1097683"/>
          </a:xfrm>
        </p:spPr>
        <p:txBody>
          <a:bodyPr/>
          <a:lstStyle/>
          <a:p>
            <a:r>
              <a:rPr kumimoji="1" lang="zh-CN" altLang="en-US" sz="3600" dirty="0"/>
              <a:t>（二）中国特色社会主义社会制度现状</a:t>
            </a:r>
          </a:p>
        </p:txBody>
      </p:sp>
      <p:graphicFrame>
        <p:nvGraphicFramePr>
          <p:cNvPr id="5" name="图示 4">
            <a:extLst>
              <a:ext uri="{FF2B5EF4-FFF2-40B4-BE49-F238E27FC236}">
                <a16:creationId xmlns:a16="http://schemas.microsoft.com/office/drawing/2014/main" id="{DDC44199-77D9-E14F-8CA7-CA51FFEF6094}"/>
              </a:ext>
            </a:extLst>
          </p:cNvPr>
          <p:cNvGraphicFramePr/>
          <p:nvPr>
            <p:extLst>
              <p:ext uri="{D42A27DB-BD31-4B8C-83A1-F6EECF244321}">
                <p14:modId xmlns:p14="http://schemas.microsoft.com/office/powerpoint/2010/main" val="1845040419"/>
              </p:ext>
            </p:extLst>
          </p:nvPr>
        </p:nvGraphicFramePr>
        <p:xfrm>
          <a:off x="1524000" y="1772816"/>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448681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6C1D02-F2B4-F64B-B483-6574441D4B3D}"/>
              </a:ext>
            </a:extLst>
          </p:cNvPr>
          <p:cNvSpPr>
            <a:spLocks noGrp="1"/>
          </p:cNvSpPr>
          <p:nvPr>
            <p:ph type="title"/>
          </p:nvPr>
        </p:nvSpPr>
        <p:spPr>
          <a:xfrm>
            <a:off x="0" y="452718"/>
            <a:ext cx="8820472" cy="1097683"/>
          </a:xfrm>
        </p:spPr>
        <p:txBody>
          <a:bodyPr/>
          <a:lstStyle/>
          <a:p>
            <a:endParaRPr kumimoji="1" lang="zh-CN" altLang="en-US" sz="3600" dirty="0"/>
          </a:p>
        </p:txBody>
      </p:sp>
      <p:graphicFrame>
        <p:nvGraphicFramePr>
          <p:cNvPr id="4" name="图示 3">
            <a:extLst>
              <a:ext uri="{FF2B5EF4-FFF2-40B4-BE49-F238E27FC236}">
                <a16:creationId xmlns:a16="http://schemas.microsoft.com/office/drawing/2014/main" id="{CF444962-43B0-FE49-B14D-C8DD7238CA02}"/>
              </a:ext>
            </a:extLst>
          </p:cNvPr>
          <p:cNvGraphicFramePr/>
          <p:nvPr>
            <p:extLst>
              <p:ext uri="{D42A27DB-BD31-4B8C-83A1-F6EECF244321}">
                <p14:modId xmlns:p14="http://schemas.microsoft.com/office/powerpoint/2010/main" val="830458069"/>
              </p:ext>
            </p:extLst>
          </p:nvPr>
        </p:nvGraphicFramePr>
        <p:xfrm>
          <a:off x="1428328" y="1397000"/>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836207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3B8693-9C76-4079-9BAD-9A7A69A200C8}"/>
              </a:ext>
            </a:extLst>
          </p:cNvPr>
          <p:cNvSpPr>
            <a:spLocks noGrp="1"/>
          </p:cNvSpPr>
          <p:nvPr>
            <p:ph type="title"/>
          </p:nvPr>
        </p:nvSpPr>
        <p:spPr>
          <a:xfrm>
            <a:off x="484710" y="452718"/>
            <a:ext cx="7831706" cy="1097683"/>
          </a:xfrm>
        </p:spPr>
        <p:txBody>
          <a:bodyPr/>
          <a:lstStyle/>
          <a:p>
            <a:r>
              <a:rPr lang="en-US" altLang="zh-CN" sz="3200" dirty="0"/>
              <a:t>1.</a:t>
            </a:r>
            <a:r>
              <a:rPr lang="zh-CN" altLang="en-US" sz="3200" dirty="0"/>
              <a:t> 教育制度</a:t>
            </a:r>
          </a:p>
        </p:txBody>
      </p:sp>
      <p:sp>
        <p:nvSpPr>
          <p:cNvPr id="3" name="内容占位符 2">
            <a:extLst>
              <a:ext uri="{FF2B5EF4-FFF2-40B4-BE49-F238E27FC236}">
                <a16:creationId xmlns:a16="http://schemas.microsoft.com/office/drawing/2014/main" id="{404D1EE4-3A13-4081-8BB2-294F57E2AB3F}"/>
              </a:ext>
            </a:extLst>
          </p:cNvPr>
          <p:cNvSpPr>
            <a:spLocks noGrp="1"/>
          </p:cNvSpPr>
          <p:nvPr>
            <p:ph idx="1"/>
          </p:nvPr>
        </p:nvSpPr>
        <p:spPr/>
        <p:txBody>
          <a:bodyPr/>
          <a:lstStyle/>
          <a:p>
            <a:r>
              <a:rPr lang="zh-CN" altLang="en-US" sz="2200" dirty="0"/>
              <a:t>教育制度：</a:t>
            </a:r>
            <a:r>
              <a:rPr lang="zh-CN" altLang="en-US" sz="2200" b="1" dirty="0">
                <a:solidFill>
                  <a:srgbClr val="FF0000"/>
                </a:solidFill>
              </a:rPr>
              <a:t>规范</a:t>
            </a:r>
            <a:r>
              <a:rPr lang="zh-CN" altLang="en-US" sz="2200" dirty="0"/>
              <a:t>各类教育机构与组织体系及其运行而制定的各种规则和原则的总和，具有传承</a:t>
            </a:r>
            <a:r>
              <a:rPr lang="zh-CN" altLang="en-US" sz="2200" dirty="0">
                <a:solidFill>
                  <a:srgbClr val="FF0000"/>
                </a:solidFill>
              </a:rPr>
              <a:t>文明</a:t>
            </a:r>
            <a:r>
              <a:rPr lang="zh-CN" altLang="en-US" sz="2200" dirty="0"/>
              <a:t>和传播先进</a:t>
            </a:r>
            <a:r>
              <a:rPr lang="zh-CN" altLang="en-US" sz="2200" dirty="0">
                <a:solidFill>
                  <a:srgbClr val="FF0000"/>
                </a:solidFill>
              </a:rPr>
              <a:t>文化</a:t>
            </a:r>
            <a:r>
              <a:rPr lang="zh-CN" altLang="en-US" sz="2200" dirty="0"/>
              <a:t>、推进社会</a:t>
            </a:r>
            <a:r>
              <a:rPr lang="zh-CN" altLang="en-US" sz="2200" dirty="0">
                <a:solidFill>
                  <a:srgbClr val="FF0000"/>
                </a:solidFill>
              </a:rPr>
              <a:t>民主政治建设</a:t>
            </a:r>
            <a:r>
              <a:rPr lang="zh-CN" altLang="en-US" sz="2200" dirty="0"/>
              <a:t>、促进</a:t>
            </a:r>
            <a:r>
              <a:rPr lang="zh-CN" altLang="en-US" sz="2200" dirty="0">
                <a:solidFill>
                  <a:srgbClr val="FF0000"/>
                </a:solidFill>
              </a:rPr>
              <a:t>经济科学</a:t>
            </a:r>
            <a:r>
              <a:rPr lang="zh-CN" altLang="en-US" sz="2200" dirty="0"/>
              <a:t>发展、培养</a:t>
            </a:r>
            <a:r>
              <a:rPr lang="zh-CN" altLang="en-US" sz="2200" dirty="0">
                <a:solidFill>
                  <a:srgbClr val="FF0000"/>
                </a:solidFill>
              </a:rPr>
              <a:t>人才</a:t>
            </a:r>
            <a:r>
              <a:rPr lang="zh-CN" altLang="en-US" sz="2200" dirty="0"/>
              <a:t>、推动自主</a:t>
            </a:r>
            <a:r>
              <a:rPr lang="zh-CN" altLang="en-US" sz="2200" dirty="0">
                <a:solidFill>
                  <a:srgbClr val="FF0000"/>
                </a:solidFill>
              </a:rPr>
              <a:t>创新</a:t>
            </a:r>
            <a:r>
              <a:rPr lang="zh-CN" altLang="en-US" sz="2200" dirty="0"/>
              <a:t>等功能。</a:t>
            </a:r>
            <a:endParaRPr lang="en-US" altLang="zh-CN" sz="2200" dirty="0"/>
          </a:p>
          <a:p>
            <a:r>
              <a:rPr lang="en-US" altLang="zh-CN" sz="2200" dirty="0"/>
              <a:t>《</a:t>
            </a:r>
            <a:r>
              <a:rPr lang="zh-CN" altLang="en-US" sz="2200" dirty="0"/>
              <a:t>中华人民共和国义务教育法</a:t>
            </a:r>
            <a:r>
              <a:rPr lang="en-US" altLang="zh-CN" sz="2200" dirty="0"/>
              <a:t>》</a:t>
            </a:r>
          </a:p>
          <a:p>
            <a:r>
              <a:rPr lang="en-US" altLang="zh-CN" sz="2200" dirty="0"/>
              <a:t>《</a:t>
            </a:r>
            <a:r>
              <a:rPr lang="zh-CN" altLang="en-US" sz="2200" dirty="0"/>
              <a:t>中华人民共和国教育法</a:t>
            </a:r>
            <a:r>
              <a:rPr lang="en-US" altLang="zh-CN" sz="2200" dirty="0"/>
              <a:t>》</a:t>
            </a:r>
          </a:p>
          <a:p>
            <a:r>
              <a:rPr lang="en-US" altLang="zh-CN" sz="2200" dirty="0"/>
              <a:t>《</a:t>
            </a:r>
            <a:r>
              <a:rPr lang="zh-CN" altLang="en-US" sz="2200" dirty="0"/>
              <a:t>中华人民共和国高等教育法</a:t>
            </a:r>
            <a:r>
              <a:rPr lang="en-US" altLang="zh-CN" sz="2200" dirty="0"/>
              <a:t>》</a:t>
            </a:r>
          </a:p>
          <a:p>
            <a:r>
              <a:rPr lang="en-US" altLang="zh-CN" sz="2200" dirty="0"/>
              <a:t>《</a:t>
            </a:r>
            <a:r>
              <a:rPr lang="zh-CN" altLang="en-US" sz="2200" dirty="0"/>
              <a:t>中小学教师违反职业道德行为处理办法</a:t>
            </a:r>
            <a:endParaRPr lang="en-US" altLang="zh-CN" sz="2200" dirty="0"/>
          </a:p>
          <a:p>
            <a:pPr marL="0" indent="0">
              <a:buNone/>
            </a:pPr>
            <a:r>
              <a:rPr lang="zh-CN" altLang="en-US" sz="2200" dirty="0"/>
              <a:t>修订）</a:t>
            </a:r>
            <a:r>
              <a:rPr lang="en-US" altLang="zh-CN" sz="2200" dirty="0"/>
              <a:t>》</a:t>
            </a:r>
          </a:p>
          <a:p>
            <a:pPr marL="0" indent="0">
              <a:buNone/>
            </a:pPr>
            <a:endParaRPr lang="zh-CN" altLang="en-US" dirty="0"/>
          </a:p>
        </p:txBody>
      </p:sp>
      <p:pic>
        <p:nvPicPr>
          <p:cNvPr id="5" name="图片 4">
            <a:extLst>
              <a:ext uri="{FF2B5EF4-FFF2-40B4-BE49-F238E27FC236}">
                <a16:creationId xmlns:a16="http://schemas.microsoft.com/office/drawing/2014/main" id="{6C94287F-9A52-47F8-83F8-AD6D9D3B39E9}"/>
              </a:ext>
            </a:extLst>
          </p:cNvPr>
          <p:cNvPicPr>
            <a:picLocks noChangeAspect="1"/>
          </p:cNvPicPr>
          <p:nvPr/>
        </p:nvPicPr>
        <p:blipFill>
          <a:blip r:embed="rId2"/>
          <a:stretch>
            <a:fillRect/>
          </a:stretch>
        </p:blipFill>
        <p:spPr>
          <a:xfrm>
            <a:off x="6516216" y="3140968"/>
            <a:ext cx="2336304" cy="3455782"/>
          </a:xfrm>
          <a:prstGeom prst="rect">
            <a:avLst/>
          </a:prstGeom>
        </p:spPr>
      </p:pic>
    </p:spTree>
    <p:extLst>
      <p:ext uri="{BB962C8B-B14F-4D97-AF65-F5344CB8AC3E}">
        <p14:creationId xmlns:p14="http://schemas.microsoft.com/office/powerpoint/2010/main" val="8960953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FFC3B7-AE54-4DAA-8578-385DFBD3AEE2}"/>
              </a:ext>
            </a:extLst>
          </p:cNvPr>
          <p:cNvSpPr>
            <a:spLocks noGrp="1"/>
          </p:cNvSpPr>
          <p:nvPr>
            <p:ph type="title"/>
          </p:nvPr>
        </p:nvSpPr>
        <p:spPr>
          <a:xfrm>
            <a:off x="323528" y="404664"/>
            <a:ext cx="7564192" cy="1097683"/>
          </a:xfrm>
        </p:spPr>
        <p:txBody>
          <a:bodyPr/>
          <a:lstStyle/>
          <a:p>
            <a:pPr>
              <a:lnSpc>
                <a:spcPct val="150000"/>
              </a:lnSpc>
            </a:pPr>
            <a:r>
              <a:rPr lang="zh-CN" altLang="en-US" sz="2800" dirty="0">
                <a:latin typeface="宋体" panose="02010600030101010101" pitchFamily="2" charset="-122"/>
                <a:ea typeface="宋体" panose="02010600030101010101" pitchFamily="2" charset="-122"/>
              </a:rPr>
              <a:t>为什么各个教育阶段都有思想政治课？</a:t>
            </a:r>
            <a:br>
              <a:rPr lang="en-US" altLang="zh-CN" sz="2800" dirty="0">
                <a:latin typeface="宋体" panose="02010600030101010101" pitchFamily="2" charset="-122"/>
                <a:ea typeface="宋体" panose="02010600030101010101" pitchFamily="2" charset="-122"/>
              </a:rPr>
            </a:br>
            <a:r>
              <a:rPr lang="zh-CN" altLang="zh-CN" sz="2800" dirty="0">
                <a:latin typeface="宋体" panose="02010600030101010101" pitchFamily="2" charset="-122"/>
                <a:ea typeface="宋体" panose="02010600030101010101" pitchFamily="2" charset="-122"/>
              </a:rPr>
              <a:t>新时代高校思政课的根本依循</a:t>
            </a:r>
            <a:endParaRPr lang="zh-CN" altLang="en-US" sz="2800" dirty="0">
              <a:latin typeface="宋体" panose="02010600030101010101" pitchFamily="2" charset="-122"/>
              <a:ea typeface="宋体" panose="02010600030101010101" pitchFamily="2" charset="-122"/>
            </a:endParaRPr>
          </a:p>
        </p:txBody>
      </p:sp>
      <p:sp>
        <p:nvSpPr>
          <p:cNvPr id="3" name="内容占位符 2">
            <a:extLst>
              <a:ext uri="{FF2B5EF4-FFF2-40B4-BE49-F238E27FC236}">
                <a16:creationId xmlns:a16="http://schemas.microsoft.com/office/drawing/2014/main" id="{CB2EFB76-4B54-4889-B303-C936CAA2F1D6}"/>
              </a:ext>
            </a:extLst>
          </p:cNvPr>
          <p:cNvSpPr>
            <a:spLocks noGrp="1"/>
          </p:cNvSpPr>
          <p:nvPr>
            <p:ph idx="1"/>
          </p:nvPr>
        </p:nvSpPr>
        <p:spPr/>
        <p:txBody>
          <a:bodyPr>
            <a:normAutofit/>
          </a:bodyPr>
          <a:lstStyle/>
          <a:p>
            <a:pPr>
              <a:lnSpc>
                <a:spcPct val="150000"/>
              </a:lnSpc>
              <a:defRPr/>
            </a:pPr>
            <a:r>
              <a:rPr lang="en-US" altLang="zh-CN" sz="2800" b="1" dirty="0"/>
              <a:t> </a:t>
            </a:r>
            <a:r>
              <a:rPr lang="en-US" altLang="zh-CN" sz="2200" b="1" dirty="0"/>
              <a:t>2016</a:t>
            </a:r>
            <a:r>
              <a:rPr lang="zh-CN" altLang="zh-CN" sz="2200" b="1" dirty="0"/>
              <a:t>年全国高校思想政治工作会议，对新时代中国高等教育发展提出</a:t>
            </a:r>
            <a:r>
              <a:rPr lang="zh-CN" altLang="zh-CN" sz="2200" b="1" dirty="0">
                <a:solidFill>
                  <a:srgbClr val="FFFF00"/>
                </a:solidFill>
                <a:latin typeface="华文彩云" pitchFamily="2" charset="-122"/>
                <a:ea typeface="华文彩云" pitchFamily="2" charset="-122"/>
              </a:rPr>
              <a:t>“四服务”</a:t>
            </a:r>
            <a:r>
              <a:rPr lang="zh-CN" altLang="en-US" sz="2200" b="1" dirty="0">
                <a:solidFill>
                  <a:srgbClr val="FFFF00"/>
                </a:solidFill>
                <a:latin typeface="华文彩云" pitchFamily="2" charset="-122"/>
                <a:ea typeface="华文彩云" pitchFamily="2" charset="-122"/>
              </a:rPr>
              <a:t>、</a:t>
            </a:r>
            <a:r>
              <a:rPr lang="zh-CN" altLang="zh-CN" sz="2200" b="1" dirty="0">
                <a:solidFill>
                  <a:srgbClr val="FFFF00"/>
                </a:solidFill>
                <a:latin typeface="华文彩云" pitchFamily="2" charset="-122"/>
                <a:ea typeface="华文彩云" pitchFamily="2" charset="-122"/>
              </a:rPr>
              <a:t>“三培养”</a:t>
            </a:r>
            <a:r>
              <a:rPr lang="zh-CN" altLang="en-US" sz="2200" b="1" dirty="0">
                <a:solidFill>
                  <a:srgbClr val="FFFF00"/>
                </a:solidFill>
                <a:latin typeface="华文彩云" pitchFamily="2" charset="-122"/>
                <a:ea typeface="华文彩云" pitchFamily="2" charset="-122"/>
              </a:rPr>
              <a:t>和立德树人</a:t>
            </a:r>
            <a:r>
              <a:rPr lang="zh-CN" altLang="zh-CN" sz="2200" b="1" dirty="0"/>
              <a:t>的目标</a:t>
            </a:r>
            <a:r>
              <a:rPr lang="zh-CN" altLang="en-US" sz="2200" b="1" dirty="0"/>
              <a:t>、</a:t>
            </a:r>
            <a:r>
              <a:rPr lang="zh-CN" altLang="zh-CN" sz="2200" b="1" dirty="0"/>
              <a:t>要求</a:t>
            </a:r>
            <a:r>
              <a:rPr lang="zh-CN" altLang="en-US" sz="2200" b="1" dirty="0"/>
              <a:t>和任务。</a:t>
            </a:r>
            <a:endParaRPr lang="zh-CN" altLang="zh-CN" sz="2200" b="1" dirty="0"/>
          </a:p>
          <a:p>
            <a:pPr>
              <a:lnSpc>
                <a:spcPct val="150000"/>
              </a:lnSpc>
              <a:defRPr/>
            </a:pPr>
            <a:r>
              <a:rPr lang="zh-CN" altLang="zh-CN" sz="2200" b="1" dirty="0"/>
              <a:t>“四服务”：“我国</a:t>
            </a:r>
            <a:r>
              <a:rPr lang="zh-CN" altLang="zh-CN" sz="2200" b="1" dirty="0">
                <a:solidFill>
                  <a:srgbClr val="FFFF00"/>
                </a:solidFill>
                <a:latin typeface="华文彩云" pitchFamily="2" charset="-122"/>
                <a:ea typeface="华文彩云" pitchFamily="2" charset="-122"/>
              </a:rPr>
              <a:t>高等教育发展方向</a:t>
            </a:r>
            <a:r>
              <a:rPr lang="zh-CN" altLang="zh-CN" sz="2200" b="1" dirty="0"/>
              <a:t>要同我国发展的现实目标和未来方向紧密联系在一起，</a:t>
            </a:r>
            <a:r>
              <a:rPr lang="zh-CN" altLang="zh-CN" sz="2200" b="1" dirty="0">
                <a:solidFill>
                  <a:srgbClr val="FFFF00"/>
                </a:solidFill>
                <a:latin typeface="华文彩云" pitchFamily="2" charset="-122"/>
                <a:ea typeface="华文彩云" pitchFamily="2" charset="-122"/>
              </a:rPr>
              <a:t>为人民服务，为中国共产党治国理政服务，为巩固和发展中国特色社会主义制度服务，为改革开放和社会主义现代化建设服务</a:t>
            </a:r>
            <a:r>
              <a:rPr lang="zh-CN" altLang="zh-CN" sz="2200" b="1" dirty="0"/>
              <a:t>”</a:t>
            </a:r>
            <a:r>
              <a:rPr lang="zh-CN" altLang="en-US" sz="2200" b="1" dirty="0"/>
              <a:t>。</a:t>
            </a:r>
            <a:endParaRPr lang="zh-CN" altLang="en-US" sz="2200" dirty="0"/>
          </a:p>
        </p:txBody>
      </p:sp>
    </p:spTree>
    <p:extLst>
      <p:ext uri="{BB962C8B-B14F-4D97-AF65-F5344CB8AC3E}">
        <p14:creationId xmlns:p14="http://schemas.microsoft.com/office/powerpoint/2010/main" val="33415327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D48713E-A8BB-4C2A-9B97-AA6690E3FC17}"/>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8901D280-6171-41AE-8465-BBC423F1E885}"/>
              </a:ext>
            </a:extLst>
          </p:cNvPr>
          <p:cNvSpPr>
            <a:spLocks noGrp="1"/>
          </p:cNvSpPr>
          <p:nvPr>
            <p:ph idx="1"/>
          </p:nvPr>
        </p:nvSpPr>
        <p:spPr/>
        <p:txBody>
          <a:bodyPr/>
          <a:lstStyle/>
          <a:p>
            <a:r>
              <a:rPr lang="zh-CN" altLang="zh-CN" b="1" dirty="0"/>
              <a:t>“三培养”：“高校思想政治工作关系高校</a:t>
            </a:r>
            <a:r>
              <a:rPr lang="zh-CN" altLang="zh-CN" b="1" dirty="0">
                <a:solidFill>
                  <a:srgbClr val="FFFF00"/>
                </a:solidFill>
              </a:rPr>
              <a:t>培养什么样的人、如何培养人以及为谁培养人</a:t>
            </a:r>
            <a:r>
              <a:rPr lang="zh-CN" altLang="zh-CN" b="1" dirty="0"/>
              <a:t>这个根本问题”</a:t>
            </a:r>
            <a:r>
              <a:rPr lang="zh-CN" altLang="en-US" b="1" dirty="0"/>
              <a:t>。</a:t>
            </a:r>
            <a:endParaRPr lang="en-US" altLang="zh-CN" b="1" dirty="0"/>
          </a:p>
          <a:p>
            <a:r>
              <a:rPr lang="zh-CN" altLang="zh-CN" b="1" dirty="0"/>
              <a:t>全国高校思想政治工作会议</a:t>
            </a:r>
            <a:r>
              <a:rPr lang="zh-CN" altLang="en-US" b="1" dirty="0"/>
              <a:t>提出</a:t>
            </a:r>
            <a:r>
              <a:rPr lang="zh-CN" altLang="zh-CN" b="1" dirty="0"/>
              <a:t>：立德树人高校办学的</a:t>
            </a:r>
            <a:r>
              <a:rPr lang="zh-CN" altLang="zh-CN" b="1" dirty="0">
                <a:solidFill>
                  <a:srgbClr val="FFFF00"/>
                </a:solidFill>
              </a:rPr>
              <a:t>“根本任务”</a:t>
            </a:r>
            <a:r>
              <a:rPr lang="zh-CN" altLang="zh-CN" b="1" dirty="0"/>
              <a:t>，强调</a:t>
            </a:r>
            <a:r>
              <a:rPr lang="zh-CN" altLang="zh-CN" b="1" dirty="0">
                <a:solidFill>
                  <a:srgbClr val="FFFF00"/>
                </a:solidFill>
              </a:rPr>
              <a:t>“坚持把立德树人作为中心环节”</a:t>
            </a:r>
            <a:r>
              <a:rPr lang="zh-CN" altLang="zh-CN" b="1" dirty="0"/>
              <a:t>的要求，升华</a:t>
            </a:r>
            <a:r>
              <a:rPr lang="zh-CN" altLang="zh-CN" b="1" dirty="0">
                <a:solidFill>
                  <a:srgbClr val="FFFF00"/>
                </a:solidFill>
              </a:rPr>
              <a:t>“高校立身之本在于立德树人”</a:t>
            </a:r>
            <a:r>
              <a:rPr lang="zh-CN" altLang="zh-CN" b="1" dirty="0"/>
              <a:t>的意境</a:t>
            </a:r>
            <a:r>
              <a:rPr lang="zh-CN" altLang="en-US" b="1" dirty="0"/>
              <a:t>。</a:t>
            </a:r>
            <a:endParaRPr lang="zh-CN" altLang="en-US" dirty="0"/>
          </a:p>
        </p:txBody>
      </p:sp>
    </p:spTree>
    <p:extLst>
      <p:ext uri="{BB962C8B-B14F-4D97-AF65-F5344CB8AC3E}">
        <p14:creationId xmlns:p14="http://schemas.microsoft.com/office/powerpoint/2010/main" val="23310437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1B5C0E-42F9-46B0-B97B-D629DD776FB8}"/>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80BAE666-3633-41E8-B014-85EFE789C28A}"/>
              </a:ext>
            </a:extLst>
          </p:cNvPr>
          <p:cNvSpPr>
            <a:spLocks noGrp="1"/>
          </p:cNvSpPr>
          <p:nvPr>
            <p:ph idx="1"/>
          </p:nvPr>
        </p:nvSpPr>
        <p:spPr>
          <a:xfrm>
            <a:off x="512683" y="1844824"/>
            <a:ext cx="7564192" cy="4541023"/>
          </a:xfrm>
        </p:spPr>
        <p:txBody>
          <a:bodyPr/>
          <a:lstStyle/>
          <a:p>
            <a:pPr>
              <a:defRPr/>
            </a:pPr>
            <a:r>
              <a:rPr lang="en-US" altLang="zh-CN" dirty="0"/>
              <a:t> </a:t>
            </a:r>
            <a:r>
              <a:rPr lang="zh-CN" altLang="zh-CN" sz="2200" b="1" dirty="0"/>
              <a:t>从“四服务” “三培养</a:t>
            </a:r>
            <a:r>
              <a:rPr lang="en-US" altLang="zh-CN" sz="2200" b="1" dirty="0"/>
              <a:t>”</a:t>
            </a:r>
            <a:r>
              <a:rPr lang="zh-CN" altLang="en-US" sz="2200" b="1" dirty="0"/>
              <a:t>和“根本任务”</a:t>
            </a:r>
            <a:r>
              <a:rPr lang="zh-CN" altLang="zh-CN" sz="2200" b="1" dirty="0"/>
              <a:t>的结合上，提出“</a:t>
            </a:r>
            <a:r>
              <a:rPr lang="zh-CN" altLang="zh-CN" sz="2200" b="1" dirty="0">
                <a:solidFill>
                  <a:srgbClr val="FFFF00"/>
                </a:solidFill>
              </a:rPr>
              <a:t>加快推进教育现代化、建设教育强国、办好人民满意的教育，努力培养担当民族复兴大任的时代新人，培养德智体美劳全面发展的社会主义建设者和接班人</a:t>
            </a:r>
            <a:r>
              <a:rPr lang="zh-CN" altLang="zh-CN" sz="2200" b="1" dirty="0"/>
              <a:t>”的要求</a:t>
            </a:r>
            <a:r>
              <a:rPr lang="zh-CN" altLang="en-US" sz="2200" b="1" dirty="0"/>
              <a:t>。</a:t>
            </a:r>
            <a:endParaRPr lang="en-US" altLang="zh-CN" sz="2200" b="1" dirty="0"/>
          </a:p>
          <a:p>
            <a:pPr marL="0" indent="0">
              <a:buNone/>
              <a:defRPr/>
            </a:pPr>
            <a:endParaRPr lang="en-US" altLang="zh-CN" sz="2200" b="1" dirty="0"/>
          </a:p>
          <a:p>
            <a:pPr>
              <a:defRPr/>
            </a:pPr>
            <a:r>
              <a:rPr lang="zh-CN" altLang="en-US" sz="2200" b="1" dirty="0"/>
              <a:t> 确定了</a:t>
            </a:r>
            <a:r>
              <a:rPr lang="zh-CN" altLang="zh-CN" sz="2200" b="1" dirty="0"/>
              <a:t>高校思想政治教育和思政课建设的</a:t>
            </a:r>
            <a:r>
              <a:rPr lang="zh-CN" altLang="zh-CN" sz="2200" b="1" dirty="0">
                <a:solidFill>
                  <a:srgbClr val="FFFF00"/>
                </a:solidFill>
                <a:latin typeface="华文彩云" pitchFamily="2" charset="-122"/>
                <a:ea typeface="华文彩云" pitchFamily="2" charset="-122"/>
              </a:rPr>
              <a:t>根本依循</a:t>
            </a:r>
            <a:r>
              <a:rPr lang="zh-CN" altLang="en-US" sz="2200" b="1" dirty="0">
                <a:solidFill>
                  <a:srgbClr val="FFFF00"/>
                </a:solidFill>
                <a:latin typeface="华文彩云" pitchFamily="2" charset="-122"/>
                <a:ea typeface="华文彩云" pitchFamily="2" charset="-122"/>
              </a:rPr>
              <a:t>。</a:t>
            </a:r>
            <a:endParaRPr lang="zh-CN" altLang="en-US" sz="2200" dirty="0"/>
          </a:p>
        </p:txBody>
      </p:sp>
    </p:spTree>
    <p:extLst>
      <p:ext uri="{BB962C8B-B14F-4D97-AF65-F5344CB8AC3E}">
        <p14:creationId xmlns:p14="http://schemas.microsoft.com/office/powerpoint/2010/main" val="11467779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42DEF2-6396-4129-BFE8-2379D4F4FF87}"/>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118C228D-322A-4795-A558-8381BDDA3709}"/>
              </a:ext>
            </a:extLst>
          </p:cNvPr>
          <p:cNvSpPr>
            <a:spLocks noGrp="1"/>
          </p:cNvSpPr>
          <p:nvPr>
            <p:ph idx="1"/>
          </p:nvPr>
        </p:nvSpPr>
        <p:spPr>
          <a:xfrm>
            <a:off x="484710" y="1707383"/>
            <a:ext cx="3223194" cy="4541023"/>
          </a:xfrm>
        </p:spPr>
        <p:txBody>
          <a:bodyPr/>
          <a:lstStyle/>
          <a:p>
            <a:r>
              <a:rPr lang="zh-CN" altLang="en-US" dirty="0"/>
              <a:t>国展“伟大历程 辉煌成就”</a:t>
            </a:r>
            <a:endParaRPr lang="en-US" altLang="zh-CN" dirty="0"/>
          </a:p>
          <a:p>
            <a:pPr marL="0" indent="0">
              <a:buNone/>
            </a:pPr>
            <a:r>
              <a:rPr lang="en-US" altLang="zh-CN" dirty="0"/>
              <a:t>《</a:t>
            </a:r>
            <a:r>
              <a:rPr lang="zh-CN" altLang="en-US" dirty="0"/>
              <a:t>中华人民共和国学位条例</a:t>
            </a:r>
            <a:r>
              <a:rPr lang="en-US" altLang="zh-CN" dirty="0"/>
              <a:t>》</a:t>
            </a:r>
            <a:r>
              <a:rPr lang="zh-CN" altLang="en-US" dirty="0"/>
              <a:t>颁布</a:t>
            </a:r>
            <a:endParaRPr lang="en-US" altLang="zh-CN" dirty="0"/>
          </a:p>
          <a:p>
            <a:pPr marL="0" indent="0">
              <a:buNone/>
            </a:pPr>
            <a:r>
              <a:rPr lang="en-US" altLang="zh-CN" dirty="0"/>
              <a:t>1980</a:t>
            </a:r>
            <a:r>
              <a:rPr lang="zh-CN" altLang="en-US" dirty="0"/>
              <a:t>年</a:t>
            </a:r>
            <a:r>
              <a:rPr lang="en-US" altLang="zh-CN" dirty="0"/>
              <a:t>2</a:t>
            </a:r>
            <a:r>
              <a:rPr lang="zh-CN" altLang="en-US" dirty="0"/>
              <a:t>月</a:t>
            </a:r>
          </a:p>
        </p:txBody>
      </p:sp>
      <p:pic>
        <p:nvPicPr>
          <p:cNvPr id="5" name="图片 4">
            <a:extLst>
              <a:ext uri="{FF2B5EF4-FFF2-40B4-BE49-F238E27FC236}">
                <a16:creationId xmlns:a16="http://schemas.microsoft.com/office/drawing/2014/main" id="{57803ED3-D4BF-44D2-9107-A3EAC95E87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67944" y="1124744"/>
            <a:ext cx="4077269" cy="4972744"/>
          </a:xfrm>
          <a:prstGeom prst="rect">
            <a:avLst/>
          </a:prstGeom>
        </p:spPr>
      </p:pic>
    </p:spTree>
    <p:extLst>
      <p:ext uri="{BB962C8B-B14F-4D97-AF65-F5344CB8AC3E}">
        <p14:creationId xmlns:p14="http://schemas.microsoft.com/office/powerpoint/2010/main" val="10051562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064AE2-C8EE-427D-B43D-AFE60837BD25}"/>
              </a:ext>
            </a:extLst>
          </p:cNvPr>
          <p:cNvSpPr>
            <a:spLocks noGrp="1"/>
          </p:cNvSpPr>
          <p:nvPr>
            <p:ph type="title"/>
          </p:nvPr>
        </p:nvSpPr>
        <p:spPr>
          <a:xfrm>
            <a:off x="488001" y="629266"/>
            <a:ext cx="2497746" cy="1641986"/>
          </a:xfrm>
        </p:spPr>
        <p:txBody>
          <a:bodyPr>
            <a:normAutofit/>
          </a:bodyPr>
          <a:lstStyle/>
          <a:p>
            <a:endParaRPr lang="zh-CN" altLang="en-US"/>
          </a:p>
        </p:txBody>
      </p:sp>
      <p:pic>
        <p:nvPicPr>
          <p:cNvPr id="4" name="内容占位符 4" descr="街道上有店铺的标志绿色背景白色的字&#10;&#10;描述已自动生成">
            <a:extLst>
              <a:ext uri="{FF2B5EF4-FFF2-40B4-BE49-F238E27FC236}">
                <a16:creationId xmlns:a16="http://schemas.microsoft.com/office/drawing/2014/main" id="{03C788D3-C1A0-4E8A-AC18-F648DAB5E7EE}"/>
              </a:ext>
            </a:extLst>
          </p:cNvPr>
          <p:cNvPicPr>
            <a:picLocks noChangeAspect="1"/>
          </p:cNvPicPr>
          <p:nvPr/>
        </p:nvPicPr>
        <p:blipFill rotWithShape="1">
          <a:blip r:embed="rId3">
            <a:extLst>
              <a:ext uri="{28A0092B-C50C-407E-A947-70E740481C1C}">
                <a14:useLocalDpi xmlns:a14="http://schemas.microsoft.com/office/drawing/2010/main" val="0"/>
              </a:ext>
            </a:extLst>
          </a:blip>
          <a:srcRect l="5242" r="16628" b="1"/>
          <a:stretch/>
        </p:blipFill>
        <p:spPr>
          <a:xfrm>
            <a:off x="3476010" y="10"/>
            <a:ext cx="5670097" cy="6857990"/>
          </a:xfrm>
          <a:prstGeom prst="rect">
            <a:avLst/>
          </a:prstGeom>
        </p:spPr>
      </p:pic>
      <p:sp>
        <p:nvSpPr>
          <p:cNvPr id="20" name="Rectangle 19">
            <a:extLst>
              <a:ext uri="{FF2B5EF4-FFF2-40B4-BE49-F238E27FC236}">
                <a16:creationId xmlns:a16="http://schemas.microsoft.com/office/drawing/2014/main" id="{A26E2FAE-FA60-497B-B2CB-7702C6FF3A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内容占位符 2">
            <a:extLst>
              <a:ext uri="{FF2B5EF4-FFF2-40B4-BE49-F238E27FC236}">
                <a16:creationId xmlns:a16="http://schemas.microsoft.com/office/drawing/2014/main" id="{FA41614A-1CBA-4493-AFBA-71323B70DBD1}"/>
              </a:ext>
            </a:extLst>
          </p:cNvPr>
          <p:cNvSpPr>
            <a:spLocks noGrp="1"/>
          </p:cNvSpPr>
          <p:nvPr>
            <p:ph idx="1"/>
          </p:nvPr>
        </p:nvSpPr>
        <p:spPr>
          <a:xfrm>
            <a:off x="112091" y="0"/>
            <a:ext cx="3363919" cy="5619133"/>
          </a:xfrm>
        </p:spPr>
        <p:txBody>
          <a:bodyPr>
            <a:noAutofit/>
          </a:bodyPr>
          <a:lstStyle/>
          <a:p>
            <a:pPr>
              <a:lnSpc>
                <a:spcPct val="90000"/>
              </a:lnSpc>
            </a:pPr>
            <a:r>
              <a:rPr lang="en-US" altLang="zh-CN" sz="1800" dirty="0"/>
              <a:t>211</a:t>
            </a:r>
            <a:r>
              <a:rPr lang="zh-CN" altLang="en-US" sz="1800" dirty="0"/>
              <a:t>工程是指面向</a:t>
            </a:r>
            <a:r>
              <a:rPr lang="en-US" altLang="zh-CN" sz="1800" dirty="0"/>
              <a:t>21</a:t>
            </a:r>
            <a:r>
              <a:rPr lang="zh-CN" altLang="en-US" sz="1800" dirty="0"/>
              <a:t>世纪、重点建设</a:t>
            </a:r>
            <a:r>
              <a:rPr lang="en-US" altLang="zh-CN" sz="1800" dirty="0"/>
              <a:t>100</a:t>
            </a:r>
            <a:r>
              <a:rPr lang="zh-CN" altLang="en-US" sz="1800" dirty="0"/>
              <a:t>所左右的高等学校和一批重点学科的建设工程。于</a:t>
            </a:r>
            <a:r>
              <a:rPr lang="en-US" altLang="zh-CN" sz="1800" dirty="0"/>
              <a:t>1995</a:t>
            </a:r>
            <a:r>
              <a:rPr lang="zh-CN" altLang="en-US" sz="1800" dirty="0"/>
              <a:t>年</a:t>
            </a:r>
            <a:r>
              <a:rPr lang="en-US" altLang="zh-CN" sz="1800" dirty="0"/>
              <a:t>11</a:t>
            </a:r>
            <a:r>
              <a:rPr lang="zh-CN" altLang="en-US" sz="1800" dirty="0"/>
              <a:t>月经国务院批准后正式启动。</a:t>
            </a:r>
          </a:p>
          <a:p>
            <a:pPr>
              <a:lnSpc>
                <a:spcPct val="90000"/>
              </a:lnSpc>
            </a:pPr>
            <a:r>
              <a:rPr lang="zh-CN" altLang="en-US" sz="1800" dirty="0"/>
              <a:t>“</a:t>
            </a:r>
            <a:r>
              <a:rPr lang="en-US" altLang="zh-CN" sz="1800" dirty="0"/>
              <a:t>211</a:t>
            </a:r>
            <a:r>
              <a:rPr lang="zh-CN" altLang="en-US" sz="1800" dirty="0"/>
              <a:t>工程”是新中国成立以来由国家立项在高等教育领域进行的规模最大、层次最高的重点建设工作，是中国政府实施“科教兴国”战略的重大举措、中华民族面对世纪之交的中国国内外形势而作出的发展高等教育的重大决策。</a:t>
            </a:r>
          </a:p>
          <a:p>
            <a:pPr>
              <a:lnSpc>
                <a:spcPct val="90000"/>
              </a:lnSpc>
            </a:pPr>
            <a:r>
              <a:rPr lang="en-US" altLang="zh-CN" sz="1800" dirty="0"/>
              <a:t>1995</a:t>
            </a:r>
            <a:r>
              <a:rPr lang="zh-CN" altLang="en-US" sz="1800" dirty="0"/>
              <a:t>年</a:t>
            </a:r>
            <a:r>
              <a:rPr lang="en-US" altLang="zh-CN" sz="1800" dirty="0"/>
              <a:t>11</a:t>
            </a:r>
            <a:r>
              <a:rPr lang="zh-CN" altLang="en-US" sz="1800" dirty="0"/>
              <a:t>月，经国务院批准，原国家计委、原国家教委和财政部联合下发了</a:t>
            </a:r>
            <a:r>
              <a:rPr lang="en-US" altLang="zh-CN" sz="1800" dirty="0"/>
              <a:t>《“211</a:t>
            </a:r>
            <a:r>
              <a:rPr lang="zh-CN" altLang="en-US" sz="1800" dirty="0"/>
              <a:t>工程”总体建设规划</a:t>
            </a:r>
            <a:r>
              <a:rPr lang="en-US" altLang="zh-CN" sz="1800" dirty="0"/>
              <a:t>》</a:t>
            </a:r>
            <a:r>
              <a:rPr lang="zh-CN" altLang="en-US" sz="1800" dirty="0"/>
              <a:t>，“</a:t>
            </a:r>
            <a:r>
              <a:rPr lang="en-US" altLang="zh-CN" sz="1800" dirty="0"/>
              <a:t>211</a:t>
            </a:r>
            <a:r>
              <a:rPr lang="zh-CN" altLang="en-US" sz="1800" dirty="0"/>
              <a:t>工程”正式启动。</a:t>
            </a:r>
          </a:p>
          <a:p>
            <a:pPr>
              <a:lnSpc>
                <a:spcPct val="90000"/>
              </a:lnSpc>
            </a:pPr>
            <a:r>
              <a:rPr lang="en-US" altLang="zh-CN" sz="1800" dirty="0"/>
              <a:t>2002</a:t>
            </a:r>
            <a:r>
              <a:rPr lang="zh-CN" altLang="en-US" sz="1800" dirty="0"/>
              <a:t>年</a:t>
            </a:r>
            <a:r>
              <a:rPr lang="en-US" altLang="zh-CN" sz="1800" dirty="0"/>
              <a:t>9</a:t>
            </a:r>
            <a:r>
              <a:rPr lang="zh-CN" altLang="en-US" sz="1800" dirty="0"/>
              <a:t>月，经国务院批准，原国家计委、教育部和财政部联合下发了</a:t>
            </a:r>
            <a:r>
              <a:rPr lang="en-US" altLang="zh-CN" sz="1800" dirty="0"/>
              <a:t>《</a:t>
            </a:r>
            <a:r>
              <a:rPr lang="zh-CN" altLang="en-US" sz="1800" dirty="0"/>
              <a:t>关于“十五”期间加强“</a:t>
            </a:r>
            <a:r>
              <a:rPr lang="en-US" altLang="zh-CN" sz="1800" dirty="0"/>
              <a:t>211</a:t>
            </a:r>
            <a:r>
              <a:rPr lang="zh-CN" altLang="en-US" sz="1800" dirty="0"/>
              <a:t>工程”项目建设的若干意见</a:t>
            </a:r>
            <a:r>
              <a:rPr lang="en-US" altLang="zh-CN" sz="1800" dirty="0"/>
              <a:t>》</a:t>
            </a:r>
            <a:r>
              <a:rPr lang="zh-CN" altLang="en-US" sz="1800" dirty="0"/>
              <a:t>。</a:t>
            </a:r>
          </a:p>
        </p:txBody>
      </p:sp>
    </p:spTree>
    <p:extLst>
      <p:ext uri="{BB962C8B-B14F-4D97-AF65-F5344CB8AC3E}">
        <p14:creationId xmlns:p14="http://schemas.microsoft.com/office/powerpoint/2010/main" val="266242858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C4450C-8ECB-48DD-AE65-DBCD307CAAD8}"/>
              </a:ext>
            </a:extLst>
          </p:cNvPr>
          <p:cNvSpPr>
            <a:spLocks noGrp="1"/>
          </p:cNvSpPr>
          <p:nvPr>
            <p:ph type="title"/>
          </p:nvPr>
        </p:nvSpPr>
        <p:spPr/>
        <p:txBody>
          <a:bodyPr/>
          <a:lstStyle/>
          <a:p>
            <a:endParaRPr lang="zh-CN" altLang="en-US"/>
          </a:p>
        </p:txBody>
      </p:sp>
      <p:sp>
        <p:nvSpPr>
          <p:cNvPr id="7" name="内容占位符 6">
            <a:extLst>
              <a:ext uri="{FF2B5EF4-FFF2-40B4-BE49-F238E27FC236}">
                <a16:creationId xmlns:a16="http://schemas.microsoft.com/office/drawing/2014/main" id="{424577D5-78D9-404F-8E60-1210AA0F9DC6}"/>
              </a:ext>
            </a:extLst>
          </p:cNvPr>
          <p:cNvSpPr>
            <a:spLocks noGrp="1"/>
          </p:cNvSpPr>
          <p:nvPr>
            <p:ph idx="1"/>
          </p:nvPr>
        </p:nvSpPr>
        <p:spPr/>
        <p:txBody>
          <a:bodyPr>
            <a:normAutofit/>
          </a:bodyPr>
          <a:lstStyle/>
          <a:p>
            <a:pPr>
              <a:lnSpc>
                <a:spcPct val="150000"/>
              </a:lnSpc>
            </a:pPr>
            <a:r>
              <a:rPr lang="en-US" altLang="zh-CN" sz="2200" dirty="0"/>
              <a:t>2011</a:t>
            </a:r>
            <a:r>
              <a:rPr lang="zh-CN" altLang="en-US" sz="2200" dirty="0"/>
              <a:t>年</a:t>
            </a:r>
            <a:r>
              <a:rPr lang="en-US" altLang="zh-CN" sz="2200" dirty="0"/>
              <a:t>12</a:t>
            </a:r>
            <a:r>
              <a:rPr lang="zh-CN" altLang="en-US" sz="2200" dirty="0"/>
              <a:t>月</a:t>
            </a:r>
            <a:r>
              <a:rPr lang="en-US" altLang="zh-CN" sz="2200" dirty="0"/>
              <a:t>30</a:t>
            </a:r>
            <a:r>
              <a:rPr lang="zh-CN" altLang="en-US" sz="2200" dirty="0"/>
              <a:t>日，教育部部长袁贵仁在十一届全国人大常委会第二十四次会议时表示，“</a:t>
            </a:r>
            <a:r>
              <a:rPr lang="en-US" altLang="zh-CN" sz="2200" dirty="0"/>
              <a:t>211”</a:t>
            </a:r>
            <a:r>
              <a:rPr lang="zh-CN" altLang="en-US" sz="2200" dirty="0"/>
              <a:t>工程和“</a:t>
            </a:r>
            <a:r>
              <a:rPr lang="en-US" altLang="zh-CN" sz="2200" dirty="0"/>
              <a:t>985”</a:t>
            </a:r>
            <a:r>
              <a:rPr lang="zh-CN" altLang="en-US" sz="2200" dirty="0"/>
              <a:t>工程的规模已经稳定，不再新设这两个工程的学校，同时为了注重学科导向，引入竞争机制，实施了“特色重点学科项目”对非“</a:t>
            </a:r>
            <a:r>
              <a:rPr lang="en-US" altLang="zh-CN" sz="2200" dirty="0"/>
              <a:t>211”</a:t>
            </a:r>
            <a:r>
              <a:rPr lang="zh-CN" altLang="en-US" sz="2200" dirty="0"/>
              <a:t>学校的国家重点学科予以支持。</a:t>
            </a:r>
            <a:r>
              <a:rPr lang="en-US" altLang="zh-CN" sz="2200" dirty="0"/>
              <a:t>2016</a:t>
            </a:r>
            <a:r>
              <a:rPr lang="zh-CN" altLang="en-US" sz="2200" dirty="0"/>
              <a:t>年</a:t>
            </a:r>
            <a:r>
              <a:rPr lang="en-US" altLang="zh-CN" sz="2200" dirty="0"/>
              <a:t>6</a:t>
            </a:r>
            <a:r>
              <a:rPr lang="zh-CN" altLang="en-US" sz="2200" dirty="0"/>
              <a:t>月，教育部官网发布了“关于宣布失效一批规范性文件的通知”，宣布</a:t>
            </a:r>
            <a:r>
              <a:rPr lang="en-US" altLang="zh-CN" sz="2200" dirty="0"/>
              <a:t>《“211</a:t>
            </a:r>
            <a:r>
              <a:rPr lang="zh-CN" altLang="en-US" sz="2200" dirty="0"/>
              <a:t>工程”建设实施管理办法</a:t>
            </a:r>
            <a:r>
              <a:rPr lang="en-US" altLang="zh-CN" sz="2200" dirty="0"/>
              <a:t>》</a:t>
            </a:r>
            <a:r>
              <a:rPr lang="zh-CN" altLang="en-US" sz="2200" dirty="0"/>
              <a:t>等一批规范性文件失效。</a:t>
            </a:r>
          </a:p>
        </p:txBody>
      </p:sp>
    </p:spTree>
    <p:extLst>
      <p:ext uri="{BB962C8B-B14F-4D97-AF65-F5344CB8AC3E}">
        <p14:creationId xmlns:p14="http://schemas.microsoft.com/office/powerpoint/2010/main" val="33566082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E48D6B-80CE-416A-8F11-A1498FD0A309}"/>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EB560BDE-8EAB-41E4-A0D1-504FA0F8BFFE}"/>
              </a:ext>
            </a:extLst>
          </p:cNvPr>
          <p:cNvSpPr>
            <a:spLocks noGrp="1"/>
          </p:cNvSpPr>
          <p:nvPr>
            <p:ph idx="1"/>
          </p:nvPr>
        </p:nvSpPr>
        <p:spPr>
          <a:xfrm>
            <a:off x="395536" y="212594"/>
            <a:ext cx="8174580" cy="6192688"/>
          </a:xfrm>
        </p:spPr>
        <p:txBody>
          <a:bodyPr>
            <a:normAutofit fontScale="85000" lnSpcReduction="20000"/>
          </a:bodyPr>
          <a:lstStyle/>
          <a:p>
            <a:pPr>
              <a:lnSpc>
                <a:spcPct val="120000"/>
              </a:lnSpc>
            </a:pPr>
            <a:r>
              <a:rPr lang="en-US" altLang="zh-CN" dirty="0"/>
              <a:t>1998</a:t>
            </a:r>
            <a:r>
              <a:rPr lang="zh-CN" altLang="en-US" dirty="0"/>
              <a:t>年</a:t>
            </a:r>
            <a:r>
              <a:rPr lang="en-US" altLang="zh-CN" dirty="0"/>
              <a:t>5</a:t>
            </a:r>
            <a:r>
              <a:rPr lang="zh-CN" altLang="en-US" dirty="0"/>
              <a:t>月</a:t>
            </a:r>
            <a:r>
              <a:rPr lang="en-US" altLang="zh-CN" dirty="0"/>
              <a:t>4</a:t>
            </a:r>
            <a:r>
              <a:rPr lang="zh-CN" altLang="en-US" dirty="0"/>
              <a:t>日，时任国家主席江泽民在庆祝北京大学建校</a:t>
            </a:r>
            <a:r>
              <a:rPr lang="en-US" altLang="zh-CN" dirty="0"/>
              <a:t>100</a:t>
            </a:r>
            <a:r>
              <a:rPr lang="zh-CN" altLang="en-US" dirty="0"/>
              <a:t>周年大会上代表中国共产党和中华人民共和国中央人民政府向全社会宣告：“为了实现现代化，我国要有若干所具有世界先进水平的一流大学。”</a:t>
            </a:r>
            <a:r>
              <a:rPr lang="en-US" altLang="zh-CN" dirty="0"/>
              <a:t>1999</a:t>
            </a:r>
            <a:r>
              <a:rPr lang="zh-CN" altLang="en-US" dirty="0"/>
              <a:t>年，国务院批转教育部</a:t>
            </a:r>
            <a:r>
              <a:rPr lang="en-US" altLang="zh-CN" dirty="0"/>
              <a:t>《</a:t>
            </a:r>
            <a:r>
              <a:rPr lang="zh-CN" altLang="en-US" dirty="0"/>
              <a:t>面向</a:t>
            </a:r>
            <a:r>
              <a:rPr lang="en-US" altLang="zh-CN" dirty="0"/>
              <a:t>21</a:t>
            </a:r>
            <a:r>
              <a:rPr lang="zh-CN" altLang="en-US" dirty="0"/>
              <a:t>世纪教育振兴行动计划</a:t>
            </a:r>
            <a:r>
              <a:rPr lang="en-US" altLang="zh-CN" dirty="0"/>
              <a:t>》</a:t>
            </a:r>
            <a:r>
              <a:rPr lang="zh-CN" altLang="en-US" dirty="0"/>
              <a:t>，“</a:t>
            </a:r>
            <a:r>
              <a:rPr lang="en-US" altLang="zh-CN" dirty="0"/>
              <a:t>985</a:t>
            </a:r>
            <a:r>
              <a:rPr lang="zh-CN" altLang="en-US" dirty="0"/>
              <a:t>工程”正式</a:t>
            </a:r>
            <a:r>
              <a:rPr lang="zh-CN" altLang="en-US" dirty="0">
                <a:solidFill>
                  <a:srgbClr val="FF0000"/>
                </a:solidFill>
              </a:rPr>
              <a:t>启动建设</a:t>
            </a:r>
            <a:r>
              <a:rPr lang="zh-CN" altLang="en-US" dirty="0"/>
              <a:t>。</a:t>
            </a:r>
          </a:p>
          <a:p>
            <a:pPr>
              <a:lnSpc>
                <a:spcPct val="120000"/>
              </a:lnSpc>
            </a:pPr>
            <a:r>
              <a:rPr lang="zh-CN" altLang="en-US" dirty="0"/>
              <a:t>“</a:t>
            </a:r>
            <a:r>
              <a:rPr lang="en-US" altLang="zh-CN" dirty="0"/>
              <a:t>985</a:t>
            </a:r>
            <a:r>
              <a:rPr lang="zh-CN" altLang="en-US" dirty="0"/>
              <a:t>工程”一期建设率先在北京大学和清华大学开始实施。</a:t>
            </a:r>
            <a:r>
              <a:rPr lang="en-US" altLang="zh-CN" dirty="0"/>
              <a:t>2004</a:t>
            </a:r>
            <a:r>
              <a:rPr lang="zh-CN" altLang="en-US" dirty="0"/>
              <a:t>年，根据</a:t>
            </a:r>
            <a:r>
              <a:rPr lang="en-US" altLang="zh-CN" dirty="0"/>
              <a:t>《2003—2007</a:t>
            </a:r>
            <a:r>
              <a:rPr lang="zh-CN" altLang="en-US" dirty="0"/>
              <a:t>年教育振兴行动计划</a:t>
            </a:r>
            <a:r>
              <a:rPr lang="en-US" altLang="zh-CN" dirty="0"/>
              <a:t>》</a:t>
            </a:r>
            <a:r>
              <a:rPr lang="zh-CN" altLang="en-US" dirty="0"/>
              <a:t>，教育部、财政部印发</a:t>
            </a:r>
            <a:r>
              <a:rPr lang="en-US" altLang="zh-CN" dirty="0"/>
              <a:t>《</a:t>
            </a:r>
            <a:r>
              <a:rPr lang="zh-CN" altLang="en-US" dirty="0"/>
              <a:t>教育部、财政部关于继续实施“</a:t>
            </a:r>
            <a:r>
              <a:rPr lang="en-US" altLang="zh-CN" dirty="0"/>
              <a:t>985</a:t>
            </a:r>
            <a:r>
              <a:rPr lang="zh-CN" altLang="en-US" dirty="0"/>
              <a:t>工程”建设项目的意见</a:t>
            </a:r>
            <a:r>
              <a:rPr lang="en-US" altLang="zh-CN" dirty="0"/>
              <a:t>》</a:t>
            </a:r>
            <a:r>
              <a:rPr lang="zh-CN" altLang="en-US" dirty="0"/>
              <a:t>，启动</a:t>
            </a:r>
            <a:r>
              <a:rPr lang="zh-CN" altLang="en-US" dirty="0">
                <a:solidFill>
                  <a:srgbClr val="FF0000"/>
                </a:solidFill>
              </a:rPr>
              <a:t>二期建设</a:t>
            </a:r>
            <a:r>
              <a:rPr lang="zh-CN" altLang="en-US" dirty="0"/>
              <a:t>。</a:t>
            </a:r>
          </a:p>
          <a:p>
            <a:pPr>
              <a:lnSpc>
                <a:spcPct val="120000"/>
              </a:lnSpc>
            </a:pPr>
            <a:r>
              <a:rPr lang="en-US" altLang="zh-CN" dirty="0"/>
              <a:t>2010</a:t>
            </a:r>
            <a:r>
              <a:rPr lang="zh-CN" altLang="en-US" dirty="0"/>
              <a:t>年，根据</a:t>
            </a:r>
            <a:r>
              <a:rPr lang="en-US" altLang="zh-CN" dirty="0"/>
              <a:t>《</a:t>
            </a:r>
            <a:r>
              <a:rPr lang="zh-CN" altLang="en-US" dirty="0"/>
              <a:t>国家中长期教育改革和发展规划纲要（</a:t>
            </a:r>
            <a:r>
              <a:rPr lang="en-US" altLang="zh-CN" dirty="0"/>
              <a:t>2010—2020</a:t>
            </a:r>
            <a:r>
              <a:rPr lang="zh-CN" altLang="en-US" dirty="0"/>
              <a:t>年）</a:t>
            </a:r>
            <a:r>
              <a:rPr lang="en-US" altLang="zh-CN" dirty="0"/>
              <a:t>》</a:t>
            </a:r>
            <a:r>
              <a:rPr lang="zh-CN" altLang="en-US" dirty="0"/>
              <a:t>，教育部、财政部印发</a:t>
            </a:r>
            <a:r>
              <a:rPr lang="en-US" altLang="zh-CN" dirty="0"/>
              <a:t>《</a:t>
            </a:r>
            <a:r>
              <a:rPr lang="zh-CN" altLang="en-US" dirty="0"/>
              <a:t>教育部、财政部关于加快推进世界一流大学和高水平大学建设的意见</a:t>
            </a:r>
            <a:r>
              <a:rPr lang="en-US" altLang="zh-CN" dirty="0"/>
              <a:t>》</a:t>
            </a:r>
            <a:r>
              <a:rPr lang="zh-CN" altLang="en-US" dirty="0"/>
              <a:t>。</a:t>
            </a:r>
          </a:p>
          <a:p>
            <a:pPr>
              <a:lnSpc>
                <a:spcPct val="120000"/>
              </a:lnSpc>
            </a:pPr>
            <a:r>
              <a:rPr lang="en-US" altLang="zh-CN" dirty="0"/>
              <a:t>2011</a:t>
            </a:r>
            <a:r>
              <a:rPr lang="zh-CN" altLang="en-US" dirty="0"/>
              <a:t>年</a:t>
            </a:r>
            <a:r>
              <a:rPr lang="en-US" altLang="zh-CN" dirty="0"/>
              <a:t>12</a:t>
            </a:r>
            <a:r>
              <a:rPr lang="zh-CN" altLang="en-US" dirty="0"/>
              <a:t>月</a:t>
            </a:r>
            <a:r>
              <a:rPr lang="en-US" altLang="zh-CN" dirty="0"/>
              <a:t>30</a:t>
            </a:r>
            <a:r>
              <a:rPr lang="zh-CN" altLang="en-US" dirty="0"/>
              <a:t>日，教育部部长袁贵仁在十一届全国人大常委会第二十四次会议时表示，</a:t>
            </a:r>
            <a:r>
              <a:rPr lang="zh-CN" altLang="en-US" dirty="0">
                <a:solidFill>
                  <a:srgbClr val="FF0000"/>
                </a:solidFill>
              </a:rPr>
              <a:t>不再新设</a:t>
            </a:r>
            <a:r>
              <a:rPr lang="zh-CN" altLang="en-US" dirty="0"/>
              <a:t>这两个工程的学校，同时为了注重学科导向，引入</a:t>
            </a:r>
            <a:r>
              <a:rPr lang="zh-CN" altLang="en-US" dirty="0">
                <a:solidFill>
                  <a:srgbClr val="FF0000"/>
                </a:solidFill>
              </a:rPr>
              <a:t>竞争机制</a:t>
            </a:r>
            <a:r>
              <a:rPr lang="zh-CN" altLang="en-US" dirty="0"/>
              <a:t>，实施了</a:t>
            </a:r>
            <a:r>
              <a:rPr lang="zh-CN" altLang="en-US" dirty="0">
                <a:solidFill>
                  <a:srgbClr val="FF0000"/>
                </a:solidFill>
              </a:rPr>
              <a:t>“</a:t>
            </a:r>
            <a:r>
              <a:rPr lang="en-US" altLang="zh-CN" dirty="0">
                <a:solidFill>
                  <a:srgbClr val="FF0000"/>
                </a:solidFill>
              </a:rPr>
              <a:t>985</a:t>
            </a:r>
            <a:r>
              <a:rPr lang="zh-CN" altLang="en-US" dirty="0">
                <a:solidFill>
                  <a:srgbClr val="FF0000"/>
                </a:solidFill>
              </a:rPr>
              <a:t>工程优势学科创新平台”</a:t>
            </a:r>
            <a:r>
              <a:rPr lang="zh-CN" altLang="en-US" dirty="0"/>
              <a:t>。</a:t>
            </a:r>
          </a:p>
          <a:p>
            <a:pPr>
              <a:lnSpc>
                <a:spcPct val="120000"/>
              </a:lnSpc>
            </a:pPr>
            <a:r>
              <a:rPr lang="en-US" altLang="zh-CN" dirty="0"/>
              <a:t>2016</a:t>
            </a:r>
            <a:r>
              <a:rPr lang="zh-CN" altLang="en-US" dirty="0"/>
              <a:t>年</a:t>
            </a:r>
            <a:r>
              <a:rPr lang="en-US" altLang="zh-CN" dirty="0"/>
              <a:t>06</a:t>
            </a:r>
            <a:r>
              <a:rPr lang="zh-CN" altLang="en-US" dirty="0"/>
              <a:t>月</a:t>
            </a:r>
            <a:r>
              <a:rPr lang="en-US" altLang="zh-CN" dirty="0"/>
              <a:t>23</a:t>
            </a:r>
            <a:r>
              <a:rPr lang="zh-CN" altLang="en-US" dirty="0"/>
              <a:t>日，教育部官网发布文件，宣布</a:t>
            </a:r>
            <a:r>
              <a:rPr lang="en-US" altLang="zh-CN" dirty="0"/>
              <a:t>382</a:t>
            </a:r>
            <a:r>
              <a:rPr lang="zh-CN" altLang="en-US" dirty="0"/>
              <a:t>份规范性文件失效，包含</a:t>
            </a:r>
            <a:r>
              <a:rPr lang="en-US" altLang="zh-CN" dirty="0"/>
              <a:t>《</a:t>
            </a:r>
            <a:r>
              <a:rPr lang="zh-CN" altLang="en-US" dirty="0"/>
              <a:t>关于继续实施“</a:t>
            </a:r>
            <a:r>
              <a:rPr lang="en-US" altLang="zh-CN" dirty="0"/>
              <a:t>985</a:t>
            </a:r>
            <a:r>
              <a:rPr lang="zh-CN" altLang="en-US" dirty="0"/>
              <a:t>工程”建设项目的意见</a:t>
            </a:r>
            <a:r>
              <a:rPr lang="en-US" altLang="zh-CN" dirty="0"/>
              <a:t>》</a:t>
            </a:r>
            <a:r>
              <a:rPr lang="zh-CN" altLang="en-US" dirty="0"/>
              <a:t>等“</a:t>
            </a:r>
            <a:r>
              <a:rPr lang="en-US" altLang="zh-CN" dirty="0"/>
              <a:t>985”“211”</a:t>
            </a:r>
            <a:r>
              <a:rPr lang="zh-CN" altLang="en-US" dirty="0"/>
              <a:t>工程以及重点、优势学科建设的相关文件。</a:t>
            </a:r>
          </a:p>
        </p:txBody>
      </p:sp>
      <p:pic>
        <p:nvPicPr>
          <p:cNvPr id="5" name="图片 4" descr="图片包含 游戏机, 飞机&#10;&#10;描述已自动生成">
            <a:extLst>
              <a:ext uri="{FF2B5EF4-FFF2-40B4-BE49-F238E27FC236}">
                <a16:creationId xmlns:a16="http://schemas.microsoft.com/office/drawing/2014/main" id="{73BE625E-237E-4F5F-923B-E446CCE039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88024" y="1158048"/>
            <a:ext cx="4277322" cy="5639587"/>
          </a:xfrm>
          <a:prstGeom prst="rect">
            <a:avLst/>
          </a:prstGeom>
        </p:spPr>
      </p:pic>
    </p:spTree>
    <p:extLst>
      <p:ext uri="{BB962C8B-B14F-4D97-AF65-F5344CB8AC3E}">
        <p14:creationId xmlns:p14="http://schemas.microsoft.com/office/powerpoint/2010/main" val="3389448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1000"/>
                                        <p:tgtEl>
                                          <p:spTgt spid="5"/>
                                        </p:tgtEl>
                                      </p:cBhvr>
                                    </p:animEffect>
                                    <p:anim calcmode="lin" valueType="num">
                                      <p:cBhvr>
                                        <p:cTn id="20" dur="1000" fill="hold"/>
                                        <p:tgtEl>
                                          <p:spTgt spid="5"/>
                                        </p:tgtEl>
                                        <p:attrNameLst>
                                          <p:attrName>ppt_x</p:attrName>
                                        </p:attrNameLst>
                                      </p:cBhvr>
                                      <p:tavLst>
                                        <p:tav tm="0">
                                          <p:val>
                                            <p:strVal val="#ppt_x"/>
                                          </p:val>
                                        </p:tav>
                                        <p:tav tm="100000">
                                          <p:val>
                                            <p:strVal val="#ppt_x"/>
                                          </p:val>
                                        </p:tav>
                                      </p:tavLst>
                                    </p:anim>
                                    <p:anim calcmode="lin" valueType="num">
                                      <p:cBhvr>
                                        <p:cTn id="21"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F0DC70-B71A-47C6-9E96-C5F050ABD686}"/>
              </a:ext>
            </a:extLst>
          </p:cNvPr>
          <p:cNvSpPr>
            <a:spLocks noGrp="1"/>
          </p:cNvSpPr>
          <p:nvPr>
            <p:ph type="title"/>
          </p:nvPr>
        </p:nvSpPr>
        <p:spPr>
          <a:xfrm>
            <a:off x="0" y="188641"/>
            <a:ext cx="9144000" cy="792088"/>
          </a:xfrm>
        </p:spPr>
        <p:txBody>
          <a:bodyPr/>
          <a:lstStyle/>
          <a:p>
            <a:pPr algn="ctr"/>
            <a:r>
              <a:rPr lang="zh-CN" altLang="en-US" sz="3600" b="1" dirty="0"/>
              <a:t>某省公务员考试</a:t>
            </a:r>
            <a:r>
              <a:rPr lang="en-US" altLang="zh-CN" sz="3600" b="1" dirty="0"/>
              <a:t>——</a:t>
            </a:r>
            <a:r>
              <a:rPr lang="zh-CN" altLang="en-US" sz="3600" b="1" dirty="0"/>
              <a:t>申论</a:t>
            </a:r>
          </a:p>
        </p:txBody>
      </p:sp>
      <p:sp>
        <p:nvSpPr>
          <p:cNvPr id="6" name="内容占位符 5">
            <a:extLst>
              <a:ext uri="{FF2B5EF4-FFF2-40B4-BE49-F238E27FC236}">
                <a16:creationId xmlns:a16="http://schemas.microsoft.com/office/drawing/2014/main" id="{2AF50D1F-8938-4900-BE30-FB7EFBBB4B80}"/>
              </a:ext>
            </a:extLst>
          </p:cNvPr>
          <p:cNvSpPr>
            <a:spLocks noGrp="1"/>
          </p:cNvSpPr>
          <p:nvPr>
            <p:ph idx="1"/>
          </p:nvPr>
        </p:nvSpPr>
        <p:spPr>
          <a:xfrm>
            <a:off x="179512" y="1257666"/>
            <a:ext cx="6696744" cy="4979646"/>
          </a:xfrm>
        </p:spPr>
        <p:txBody>
          <a:bodyPr>
            <a:normAutofit/>
          </a:bodyPr>
          <a:lstStyle/>
          <a:p>
            <a:pPr marL="0" indent="0">
              <a:buNone/>
            </a:pPr>
            <a:r>
              <a:rPr lang="zh-CN" altLang="en-US" sz="2000" dirty="0"/>
              <a:t>有着良好区位优势和自然条件的</a:t>
            </a:r>
            <a:r>
              <a:rPr lang="en-US" altLang="zh-CN" sz="2000" dirty="0"/>
              <a:t>Y</a:t>
            </a:r>
            <a:r>
              <a:rPr lang="zh-CN" altLang="en-US" sz="2000" dirty="0"/>
              <a:t>县城关镇山岔村，多年来却受人多地少、农业基础薄弱、产业结构单一等因素制约，</a:t>
            </a:r>
            <a:r>
              <a:rPr lang="en-US" altLang="zh-CN" sz="2000" dirty="0"/>
              <a:t>2012</a:t>
            </a:r>
            <a:r>
              <a:rPr lang="zh-CN" altLang="en-US" sz="2000" dirty="0"/>
              <a:t>年全村人均纯收入仅为</a:t>
            </a:r>
            <a:r>
              <a:rPr lang="en-US" altLang="zh-CN" sz="2000" dirty="0"/>
              <a:t>3800</a:t>
            </a:r>
            <a:r>
              <a:rPr lang="zh-CN" altLang="en-US" sz="2000" dirty="0"/>
              <a:t>元，约三成的人口处在贫困线下。在各方努力下，该村</a:t>
            </a:r>
            <a:r>
              <a:rPr lang="en-US" altLang="zh-CN" sz="2000" dirty="0"/>
              <a:t>2013</a:t>
            </a:r>
            <a:r>
              <a:rPr lang="zh-CN" altLang="en-US" sz="2000" dirty="0"/>
              <a:t>年实现了整村脱贫，</a:t>
            </a:r>
            <a:r>
              <a:rPr lang="en-US" altLang="zh-CN" sz="2000" dirty="0"/>
              <a:t>2015</a:t>
            </a:r>
            <a:r>
              <a:rPr lang="zh-CN" altLang="en-US" sz="2000" dirty="0"/>
              <a:t>年建成省级美丽乡村，</a:t>
            </a:r>
            <a:r>
              <a:rPr lang="en-US" altLang="zh-CN" sz="2000" dirty="0"/>
              <a:t>2016 </a:t>
            </a:r>
            <a:r>
              <a:rPr lang="zh-CN" altLang="en-US" sz="2000" dirty="0"/>
              <a:t>年被评为市级卫生村，</a:t>
            </a:r>
            <a:r>
              <a:rPr lang="en-US" altLang="zh-CN" sz="2000" dirty="0"/>
              <a:t>2017 </a:t>
            </a:r>
            <a:r>
              <a:rPr lang="zh-CN" altLang="en-US" sz="2000" dirty="0"/>
              <a:t>年列入小康村建设项目。日前，调研组对山岔村进行了调研，以下是调研记录：</a:t>
            </a:r>
            <a:endParaRPr lang="en-US" altLang="zh-CN" sz="2000" dirty="0"/>
          </a:p>
          <a:p>
            <a:pPr marL="0" indent="0">
              <a:buNone/>
            </a:pPr>
            <a:endParaRPr lang="zh-CN" altLang="en-US" sz="2000" dirty="0"/>
          </a:p>
          <a:p>
            <a:pPr marL="0" indent="0">
              <a:buNone/>
            </a:pPr>
            <a:r>
              <a:rPr lang="zh-CN" altLang="en-US" sz="2000" dirty="0"/>
              <a:t>村党支部书记</a:t>
            </a:r>
            <a:r>
              <a:rPr lang="en-US" altLang="zh-CN" sz="2000" dirty="0"/>
              <a:t>L</a:t>
            </a:r>
            <a:r>
              <a:rPr lang="zh-CN" altLang="en-US" sz="2000" dirty="0"/>
              <a:t>介绍说，为了彻底改变贫围面貌，</a:t>
            </a:r>
            <a:r>
              <a:rPr lang="en-US" altLang="zh-CN" sz="2000" dirty="0"/>
              <a:t>2013</a:t>
            </a:r>
            <a:r>
              <a:rPr lang="zh-CN" altLang="en-US" sz="2000" dirty="0"/>
              <a:t>年，村上联系帮扶单位省环保厅、相关银行，反映发展意见，争取帮扶资金。山岔村通过整合帮扶资金，建成了</a:t>
            </a:r>
            <a:r>
              <a:rPr lang="en-US" altLang="zh-CN" sz="2000" dirty="0"/>
              <a:t>180 </a:t>
            </a:r>
            <a:r>
              <a:rPr lang="zh-CN" altLang="en-US" sz="2000" dirty="0"/>
              <a:t>平方米的文化宣传基地，安装太阳能路灯</a:t>
            </a:r>
            <a:r>
              <a:rPr lang="en-US" altLang="zh-CN" sz="2000" dirty="0"/>
              <a:t>10</a:t>
            </a:r>
            <a:r>
              <a:rPr lang="zh-CN" altLang="en-US" sz="2000" dirty="0"/>
              <a:t>盏，硬化村内道路</a:t>
            </a:r>
            <a:r>
              <a:rPr lang="en-US" altLang="zh-CN" sz="2000" dirty="0"/>
              <a:t>3</a:t>
            </a:r>
            <a:r>
              <a:rPr lang="zh-CN" altLang="en-US" sz="2000" dirty="0"/>
              <a:t>公里，硬化西环路至山岔村道路</a:t>
            </a:r>
            <a:r>
              <a:rPr lang="en-US" altLang="zh-CN" sz="2000" dirty="0"/>
              <a:t>35</a:t>
            </a:r>
            <a:r>
              <a:rPr lang="zh-CN" altLang="en-US" sz="2000" dirty="0"/>
              <a:t>公里，还积极争取财政、建设、文化、扶贫等部门资金，实施了清溪小学及幼儿园新建工程。</a:t>
            </a:r>
          </a:p>
          <a:p>
            <a:endParaRPr lang="zh-CN" altLang="en-US" dirty="0"/>
          </a:p>
        </p:txBody>
      </p:sp>
      <p:sp>
        <p:nvSpPr>
          <p:cNvPr id="3" name="文本框 2">
            <a:extLst>
              <a:ext uri="{FF2B5EF4-FFF2-40B4-BE49-F238E27FC236}">
                <a16:creationId xmlns:a16="http://schemas.microsoft.com/office/drawing/2014/main" id="{5AF1DF0C-B8A9-4460-A436-64919BD367F2}"/>
              </a:ext>
            </a:extLst>
          </p:cNvPr>
          <p:cNvSpPr txBox="1"/>
          <p:nvPr/>
        </p:nvSpPr>
        <p:spPr>
          <a:xfrm>
            <a:off x="7020271" y="1052736"/>
            <a:ext cx="2106103" cy="6647974"/>
          </a:xfrm>
          <a:prstGeom prst="rect">
            <a:avLst/>
          </a:prstGeom>
          <a:solidFill>
            <a:schemeClr val="accent1"/>
          </a:solidFill>
        </p:spPr>
        <p:txBody>
          <a:bodyPr wrap="square" rtlCol="0">
            <a:spAutoFit/>
          </a:bodyPr>
          <a:lstStyle/>
          <a:p>
            <a:r>
              <a:rPr lang="zh-CN" altLang="en-US" sz="2000" b="1" dirty="0"/>
              <a:t>背景介绍</a:t>
            </a:r>
            <a:endParaRPr lang="en-US" altLang="zh-CN" sz="2000" b="1" dirty="0"/>
          </a:p>
          <a:p>
            <a:r>
              <a:rPr lang="zh-CN" altLang="en-US" sz="2000" b="1" dirty="0"/>
              <a:t>边区</a:t>
            </a:r>
            <a:r>
              <a:rPr lang="en-US" altLang="zh-CN" sz="2000" b="1" dirty="0"/>
              <a:t>+</a:t>
            </a:r>
            <a:r>
              <a:rPr lang="zh-CN" altLang="en-US" sz="2000" b="1" dirty="0"/>
              <a:t>人多地少</a:t>
            </a:r>
            <a:endParaRPr lang="en-US" altLang="zh-CN" sz="2000" b="1" dirty="0"/>
          </a:p>
          <a:p>
            <a:r>
              <a:rPr lang="zh-CN" altLang="en-US" sz="2000" b="1" dirty="0"/>
              <a:t>自然条件优势</a:t>
            </a:r>
            <a:endParaRPr lang="en-US" altLang="zh-CN" sz="2000" b="1" dirty="0"/>
          </a:p>
          <a:p>
            <a:r>
              <a:rPr lang="zh-CN" altLang="en-US" sz="2000" b="1" dirty="0"/>
              <a:t>农业为主</a:t>
            </a:r>
            <a:endParaRPr lang="en-US" altLang="zh-CN" sz="2000" b="1" dirty="0"/>
          </a:p>
          <a:p>
            <a:r>
              <a:rPr lang="zh-CN" altLang="en-US" sz="2000" b="1" dirty="0"/>
              <a:t>生产力薄弱</a:t>
            </a:r>
            <a:endParaRPr lang="en-US" altLang="zh-CN" sz="2000" b="1" dirty="0"/>
          </a:p>
          <a:p>
            <a:r>
              <a:rPr lang="zh-CN" altLang="en-US" sz="2000" b="1" dirty="0"/>
              <a:t>生产结构单一</a:t>
            </a:r>
            <a:endParaRPr lang="en-US" altLang="zh-CN" sz="2000" b="1" dirty="0"/>
          </a:p>
          <a:p>
            <a:r>
              <a:rPr lang="zh-CN" altLang="en-US" sz="2000" b="1" dirty="0"/>
              <a:t>贫困</a:t>
            </a:r>
            <a:endParaRPr lang="en-US" altLang="zh-CN" sz="2000" b="1" dirty="0"/>
          </a:p>
          <a:p>
            <a:r>
              <a:rPr lang="zh-CN" altLang="en-US" sz="2000" b="1" dirty="0"/>
              <a:t>扶贫</a:t>
            </a:r>
            <a:r>
              <a:rPr lang="en-US" altLang="zh-CN" sz="2000" b="1" dirty="0"/>
              <a:t>+</a:t>
            </a:r>
            <a:r>
              <a:rPr lang="zh-CN" altLang="en-US" sz="2000" b="1" dirty="0"/>
              <a:t>新农村</a:t>
            </a:r>
            <a:endParaRPr lang="en-US" altLang="zh-CN" sz="2000" b="1" dirty="0"/>
          </a:p>
          <a:p>
            <a:endParaRPr lang="en-US" altLang="zh-CN" sz="2000" b="1" dirty="0"/>
          </a:p>
          <a:p>
            <a:endParaRPr lang="en-US" altLang="zh-CN" sz="2000" b="1" dirty="0"/>
          </a:p>
          <a:p>
            <a:r>
              <a:rPr lang="zh-CN" altLang="en-US" sz="2000" b="1" dirty="0"/>
              <a:t>帮扶资金</a:t>
            </a:r>
            <a:endParaRPr lang="en-US" altLang="zh-CN" sz="2000" b="1" dirty="0"/>
          </a:p>
          <a:p>
            <a:r>
              <a:rPr lang="zh-CN" altLang="en-US" sz="2000" b="1" dirty="0"/>
              <a:t>基础设施建设（修路、基地）</a:t>
            </a:r>
            <a:endParaRPr lang="en-US" altLang="zh-CN" sz="2000" b="1" dirty="0"/>
          </a:p>
          <a:p>
            <a:r>
              <a:rPr lang="zh-CN" altLang="en-US" sz="2000" b="1" dirty="0"/>
              <a:t>教育投入</a:t>
            </a:r>
            <a:endParaRPr lang="en-US" altLang="zh-CN" sz="2000" b="1" dirty="0"/>
          </a:p>
          <a:p>
            <a:r>
              <a:rPr lang="en-US" altLang="zh-CN" sz="2000" b="1" dirty="0"/>
              <a:t>P.S.</a:t>
            </a:r>
            <a:r>
              <a:rPr lang="zh-CN" altLang="en-US" sz="2000" b="1" dirty="0"/>
              <a:t>文化基地</a:t>
            </a:r>
            <a:endParaRPr lang="en-US" altLang="zh-CN" sz="2000" b="1"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p:txBody>
      </p:sp>
    </p:spTree>
    <p:extLst>
      <p:ext uri="{BB962C8B-B14F-4D97-AF65-F5344CB8AC3E}">
        <p14:creationId xmlns:p14="http://schemas.microsoft.com/office/powerpoint/2010/main" val="176636609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91EFCF-3867-CF4F-8EEC-CB92F542D650}"/>
              </a:ext>
            </a:extLst>
          </p:cNvPr>
          <p:cNvSpPr>
            <a:spLocks noGrp="1"/>
          </p:cNvSpPr>
          <p:nvPr>
            <p:ph type="title"/>
          </p:nvPr>
        </p:nvSpPr>
        <p:spPr/>
        <p:txBody>
          <a:bodyPr/>
          <a:lstStyle/>
          <a:p>
            <a:r>
              <a:rPr kumimoji="1" lang="zh-CN" altLang="en-US" sz="3200" dirty="0"/>
              <a:t>庞大的教育体系</a:t>
            </a:r>
          </a:p>
        </p:txBody>
      </p:sp>
      <p:sp>
        <p:nvSpPr>
          <p:cNvPr id="4" name="内容占位符 2">
            <a:extLst>
              <a:ext uri="{FF2B5EF4-FFF2-40B4-BE49-F238E27FC236}">
                <a16:creationId xmlns:a16="http://schemas.microsoft.com/office/drawing/2014/main" id="{AA4E9B57-66BE-964F-A32B-071D1931FC1E}"/>
              </a:ext>
            </a:extLst>
          </p:cNvPr>
          <p:cNvSpPr txBox="1">
            <a:spLocks/>
          </p:cNvSpPr>
          <p:nvPr/>
        </p:nvSpPr>
        <p:spPr>
          <a:xfrm>
            <a:off x="495734" y="1700808"/>
            <a:ext cx="7892690" cy="3971535"/>
          </a:xfrm>
          <a:prstGeom prst="rect">
            <a:avLst/>
          </a:prstGeom>
        </p:spPr>
        <p:txBody>
          <a:bodyPr vert="horz" lIns="91440" tIns="45720" rIns="91440" bIns="45720" rtlCol="0">
            <a:normAutofit/>
          </a:bodyPr>
          <a:lstStyle>
            <a:lvl1pPr marL="342906" indent="-342906" algn="l" defTabSz="457207" rtl="0" eaLnBrk="1" latinLnBrk="0" hangingPunct="1">
              <a:spcBef>
                <a:spcPts val="1000"/>
              </a:spcBef>
              <a:spcAft>
                <a:spcPts val="0"/>
              </a:spcAft>
              <a:buClr>
                <a:schemeClr val="bg2">
                  <a:lumMod val="40000"/>
                  <a:lumOff val="60000"/>
                </a:schemeClr>
              </a:buClr>
              <a:buSzPct val="80000"/>
              <a:buFont typeface="Wingdings 3" charset="2"/>
              <a:buChar char=""/>
              <a:defRPr sz="2400" b="0" i="0" kern="1200">
                <a:solidFill>
                  <a:schemeClr val="tx1"/>
                </a:solidFill>
                <a:latin typeface="+mj-lt"/>
                <a:ea typeface="+mj-ea"/>
                <a:cs typeface="+mj-cs"/>
              </a:defRPr>
            </a:lvl1pPr>
            <a:lvl2pPr marL="742962" indent="-285755" algn="l" defTabSz="457207"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20"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27"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34"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14642"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49"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57"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64"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zh-CN" altLang="en-US" sz="2200" dirty="0"/>
              <a:t>全国共有各级各类学校</a:t>
            </a:r>
            <a:r>
              <a:rPr lang="en-US" altLang="zh-CN" sz="2200" dirty="0"/>
              <a:t>51.38</a:t>
            </a:r>
            <a:r>
              <a:rPr lang="zh-CN" altLang="en-US" sz="2200" dirty="0"/>
              <a:t>万所，各级各类学历教育在校生</a:t>
            </a:r>
            <a:r>
              <a:rPr lang="en-US" altLang="zh-CN" sz="2200" dirty="0"/>
              <a:t>2.70</a:t>
            </a:r>
            <a:r>
              <a:rPr lang="zh-CN" altLang="en-US" sz="2200" dirty="0"/>
              <a:t>亿人，专任教师</a:t>
            </a:r>
            <a:r>
              <a:rPr lang="en-US" altLang="zh-CN" sz="2200" dirty="0"/>
              <a:t>1626.89</a:t>
            </a:r>
            <a:r>
              <a:rPr lang="zh-CN" altLang="en-US" sz="2200" dirty="0"/>
              <a:t>万人。还有非学历教育、各种培训、在线教育等。</a:t>
            </a:r>
            <a:endParaRPr lang="en-US" altLang="zh-CN" sz="2200" dirty="0"/>
          </a:p>
          <a:p>
            <a:pPr marL="0" indent="0">
              <a:buNone/>
            </a:pPr>
            <a:endParaRPr lang="en-US" altLang="zh-CN" sz="2200" dirty="0"/>
          </a:p>
          <a:p>
            <a:r>
              <a:rPr kumimoji="1" lang="zh-CN" altLang="en-US" sz="2200" dirty="0"/>
              <a:t>教育制度要规范和解决：在每个学段，</a:t>
            </a:r>
            <a:r>
              <a:rPr lang="zh-CN" altLang="en-US" sz="2200" dirty="0"/>
              <a:t>教谁</a:t>
            </a:r>
            <a:r>
              <a:rPr lang="en-US" altLang="zh-CN" sz="2200" dirty="0"/>
              <a:t>-</a:t>
            </a:r>
            <a:r>
              <a:rPr lang="zh-CN" altLang="en-US" sz="2200" dirty="0"/>
              <a:t>选拔、谁教</a:t>
            </a:r>
            <a:r>
              <a:rPr lang="en-US" altLang="zh-CN" sz="2200" dirty="0"/>
              <a:t>-</a:t>
            </a:r>
            <a:r>
              <a:rPr lang="zh-CN" altLang="en-US" sz="2200" dirty="0"/>
              <a:t>资质与晋升、教什么</a:t>
            </a:r>
            <a:r>
              <a:rPr lang="en-US" altLang="zh-CN" sz="2200" dirty="0"/>
              <a:t>-</a:t>
            </a:r>
            <a:r>
              <a:rPr lang="zh-CN" altLang="en-US" sz="2200" dirty="0"/>
              <a:t>内容与导向、怎么教</a:t>
            </a:r>
            <a:r>
              <a:rPr lang="en-US" altLang="zh-CN" sz="2200" dirty="0"/>
              <a:t>-</a:t>
            </a:r>
            <a:r>
              <a:rPr lang="zh-CN" altLang="en-US" sz="2200" dirty="0"/>
              <a:t>技术手段、教和学的成果评价，等问题</a:t>
            </a:r>
            <a:endParaRPr lang="en-US" altLang="zh-CN" sz="2200" dirty="0"/>
          </a:p>
          <a:p>
            <a:pPr marL="0" indent="0">
              <a:buNone/>
            </a:pPr>
            <a:endParaRPr lang="en-US" altLang="zh-CN" sz="2200" dirty="0"/>
          </a:p>
          <a:p>
            <a:r>
              <a:rPr lang="zh-CN" altLang="en-US" sz="2200" dirty="0"/>
              <a:t>有学科委员会、教材委员会、学位委员会等等</a:t>
            </a:r>
            <a:endParaRPr lang="en-US" altLang="zh-CN" sz="2200" dirty="0"/>
          </a:p>
          <a:p>
            <a:endParaRPr kumimoji="1" lang="zh-CN" altLang="en-US" dirty="0"/>
          </a:p>
        </p:txBody>
      </p:sp>
    </p:spTree>
    <p:extLst>
      <p:ext uri="{BB962C8B-B14F-4D97-AF65-F5344CB8AC3E}">
        <p14:creationId xmlns:p14="http://schemas.microsoft.com/office/powerpoint/2010/main" val="132217425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A70B6179-4493-4074-B648-6C23A66DFE22}"/>
              </a:ext>
            </a:extLst>
          </p:cNvPr>
          <p:cNvSpPr>
            <a:spLocks noGrp="1"/>
          </p:cNvSpPr>
          <p:nvPr>
            <p:ph idx="1"/>
          </p:nvPr>
        </p:nvSpPr>
        <p:spPr>
          <a:xfrm>
            <a:off x="828436" y="692696"/>
            <a:ext cx="6711654" cy="4195481"/>
          </a:xfrm>
        </p:spPr>
        <p:txBody>
          <a:bodyPr>
            <a:normAutofit/>
          </a:bodyPr>
          <a:lstStyle/>
          <a:p>
            <a:r>
              <a:rPr lang="zh-CN" altLang="en-US" sz="2400" dirty="0"/>
              <a:t>讨论：</a:t>
            </a:r>
            <a:endParaRPr lang="en-US" altLang="zh-CN" sz="2400" dirty="0"/>
          </a:p>
          <a:p>
            <a:pPr marL="0" indent="0">
              <a:buNone/>
            </a:pPr>
            <a:r>
              <a:rPr lang="en-US" altLang="zh-CN" sz="2400" dirty="0"/>
              <a:t>1</a:t>
            </a:r>
            <a:r>
              <a:rPr lang="zh-CN" altLang="en-US" sz="2400" dirty="0"/>
              <a:t>、你如何看待以下社会现象；</a:t>
            </a:r>
            <a:endParaRPr lang="en-US" altLang="zh-CN" sz="2400" dirty="0"/>
          </a:p>
          <a:p>
            <a:pPr marL="0" indent="0">
              <a:buNone/>
            </a:pPr>
            <a:r>
              <a:rPr lang="en-US" altLang="zh-CN" sz="2400" dirty="0"/>
              <a:t>2</a:t>
            </a:r>
            <a:r>
              <a:rPr lang="zh-CN" altLang="en-US" sz="2400" dirty="0"/>
              <a:t>、如果你是政府相关部门的管理人员，你如何处理以下这些事情？</a:t>
            </a:r>
            <a:endParaRPr lang="en-US" altLang="zh-CN" sz="2400" dirty="0"/>
          </a:p>
          <a:p>
            <a:pPr marL="0" indent="0">
              <a:buNone/>
            </a:pPr>
            <a:r>
              <a:rPr lang="zh-CN" altLang="en-US" sz="2400" dirty="0"/>
              <a:t>（</a:t>
            </a:r>
            <a:r>
              <a:rPr lang="en-US" altLang="zh-CN" sz="2400" dirty="0"/>
              <a:t>1</a:t>
            </a:r>
            <a:r>
              <a:rPr lang="zh-CN" altLang="en-US" sz="2400" dirty="0"/>
              <a:t>）孩子过早上辅导班，学业压力大；</a:t>
            </a:r>
            <a:endParaRPr lang="en-US" altLang="zh-CN" sz="2400" dirty="0"/>
          </a:p>
          <a:p>
            <a:pPr marL="0" indent="0">
              <a:buNone/>
            </a:pPr>
            <a:r>
              <a:rPr lang="zh-CN" altLang="en-US" sz="2400" dirty="0"/>
              <a:t>（</a:t>
            </a:r>
            <a:r>
              <a:rPr lang="en-US" altLang="zh-CN" sz="2400" dirty="0"/>
              <a:t>2</a:t>
            </a:r>
            <a:r>
              <a:rPr lang="zh-CN" altLang="en-US" sz="2400" dirty="0"/>
              <a:t>）民办幼儿园大幅度转型为“普惠幼儿园”；</a:t>
            </a:r>
            <a:endParaRPr lang="en-US" altLang="zh-CN" sz="2400" dirty="0"/>
          </a:p>
          <a:p>
            <a:pPr marL="0" indent="0">
              <a:buNone/>
            </a:pPr>
            <a:r>
              <a:rPr lang="zh-CN" altLang="en-US" sz="2400" dirty="0"/>
              <a:t>（</a:t>
            </a:r>
            <a:r>
              <a:rPr lang="en-US" altLang="zh-CN" sz="2400" dirty="0"/>
              <a:t>3</a:t>
            </a:r>
            <a:r>
              <a:rPr lang="zh-CN" altLang="en-US" sz="2400" dirty="0"/>
              <a:t>）学生与高中“协商”签订承诺书，自动放弃高考。</a:t>
            </a:r>
            <a:endParaRPr lang="en-US" altLang="zh-CN" sz="2400" dirty="0"/>
          </a:p>
          <a:p>
            <a:pPr marL="0" indent="0">
              <a:buNone/>
            </a:pPr>
            <a:r>
              <a:rPr lang="zh-CN" altLang="en-US" sz="2400" dirty="0"/>
              <a:t>（</a:t>
            </a:r>
            <a:r>
              <a:rPr lang="en-US" altLang="zh-CN" sz="2400" dirty="0"/>
              <a:t>4</a:t>
            </a:r>
            <a:r>
              <a:rPr lang="zh-CN" altLang="en-US" sz="2400" dirty="0"/>
              <a:t>）家长辅导孩子作业</a:t>
            </a:r>
            <a:endParaRPr lang="en-US" altLang="zh-CN" sz="2400" dirty="0"/>
          </a:p>
        </p:txBody>
      </p:sp>
      <p:pic>
        <p:nvPicPr>
          <p:cNvPr id="4" name="图片 3">
            <a:extLst>
              <a:ext uri="{FF2B5EF4-FFF2-40B4-BE49-F238E27FC236}">
                <a16:creationId xmlns:a16="http://schemas.microsoft.com/office/drawing/2014/main" id="{6E1CF902-006D-4BA0-991E-63838DC2B04A}"/>
              </a:ext>
            </a:extLst>
          </p:cNvPr>
          <p:cNvPicPr>
            <a:picLocks noChangeAspect="1"/>
          </p:cNvPicPr>
          <p:nvPr/>
        </p:nvPicPr>
        <p:blipFill>
          <a:blip r:embed="rId2"/>
          <a:stretch>
            <a:fillRect/>
          </a:stretch>
        </p:blipFill>
        <p:spPr>
          <a:xfrm>
            <a:off x="4283968" y="4626284"/>
            <a:ext cx="4860032" cy="2231715"/>
          </a:xfrm>
          <a:prstGeom prst="rect">
            <a:avLst/>
          </a:prstGeom>
        </p:spPr>
      </p:pic>
    </p:spTree>
    <p:extLst>
      <p:ext uri="{BB962C8B-B14F-4D97-AF65-F5344CB8AC3E}">
        <p14:creationId xmlns:p14="http://schemas.microsoft.com/office/powerpoint/2010/main" val="27837090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6E96C436-F596-4B41-BEE6-050B2A0D79CB}"/>
              </a:ext>
            </a:extLst>
          </p:cNvPr>
          <p:cNvSpPr>
            <a:spLocks noGrp="1"/>
          </p:cNvSpPr>
          <p:nvPr>
            <p:ph idx="1"/>
          </p:nvPr>
        </p:nvSpPr>
        <p:spPr>
          <a:xfrm>
            <a:off x="611560" y="620689"/>
            <a:ext cx="7992888" cy="5627718"/>
          </a:xfrm>
        </p:spPr>
        <p:txBody>
          <a:bodyPr>
            <a:normAutofit fontScale="92500" lnSpcReduction="10000"/>
          </a:bodyPr>
          <a:lstStyle/>
          <a:p>
            <a:r>
              <a:rPr lang="zh-CN" altLang="en-US" dirty="0"/>
              <a:t>蔡丹</a:t>
            </a:r>
            <a:endParaRPr lang="en-US" altLang="zh-CN" dirty="0"/>
          </a:p>
          <a:p>
            <a:pPr marL="0" indent="0">
              <a:buNone/>
            </a:pPr>
            <a:r>
              <a:rPr lang="zh-CN" altLang="en-US" sz="1900" dirty="0"/>
              <a:t>（上海师范大学教育学院心理学系教授，博士生导师。</a:t>
            </a:r>
            <a:endParaRPr lang="en-US" altLang="zh-CN" sz="1900" dirty="0"/>
          </a:p>
          <a:p>
            <a:pPr marL="0" indent="0">
              <a:buNone/>
            </a:pPr>
            <a:r>
              <a:rPr lang="en-US" altLang="zh-CN" sz="1900" dirty="0"/>
              <a:t>    </a:t>
            </a:r>
            <a:r>
              <a:rPr lang="zh-CN" altLang="en-US" sz="1900" dirty="0"/>
              <a:t>上海师范大学儿童发展与家庭研究中心执行主任）</a:t>
            </a:r>
            <a:endParaRPr lang="en-US" altLang="zh-CN" sz="1900" dirty="0"/>
          </a:p>
          <a:p>
            <a:pPr marL="0" indent="0">
              <a:buNone/>
            </a:pPr>
            <a:endParaRPr lang="en-US" altLang="zh-CN" dirty="0"/>
          </a:p>
          <a:p>
            <a:pPr marL="0" indent="0">
              <a:buNone/>
            </a:pPr>
            <a:r>
              <a:rPr lang="zh-CN" altLang="en-US" dirty="0"/>
              <a:t>    “我第二个孩子刚生，太太还没出院，就收到一叠宣传单。”</a:t>
            </a:r>
            <a:endParaRPr lang="en-US" altLang="zh-CN" dirty="0"/>
          </a:p>
          <a:p>
            <a:pPr marL="0" indent="0">
              <a:buNone/>
            </a:pPr>
            <a:r>
              <a:rPr lang="zh-CN" altLang="en-US" dirty="0"/>
              <a:t>    “补课</a:t>
            </a:r>
            <a:r>
              <a:rPr lang="en-US" altLang="zh-CN" dirty="0"/>
              <a:t>——</a:t>
            </a:r>
            <a:r>
              <a:rPr lang="zh-CN" altLang="en-US" dirty="0"/>
              <a:t>生下来就要补。”</a:t>
            </a:r>
            <a:endParaRPr lang="en-US" altLang="zh-CN" dirty="0"/>
          </a:p>
          <a:p>
            <a:pPr marL="0" indent="0">
              <a:buNone/>
            </a:pPr>
            <a:r>
              <a:rPr lang="zh-CN" altLang="en-US" dirty="0"/>
              <a:t>    “补什么呢？补游泳，说长脑子的。妈妈还要给孩子按摩，长脑子的。小朋友要给他做亲子陪伴，变聪明的。”</a:t>
            </a:r>
            <a:endParaRPr lang="en-US" altLang="zh-CN" dirty="0"/>
          </a:p>
          <a:p>
            <a:pPr marL="0" indent="0">
              <a:buNone/>
            </a:pPr>
            <a:r>
              <a:rPr lang="zh-CN" altLang="en-US" dirty="0"/>
              <a:t>    “现在这种情况越来越前移。”</a:t>
            </a:r>
            <a:endParaRPr lang="en-US" altLang="zh-CN" dirty="0"/>
          </a:p>
          <a:p>
            <a:pPr marL="0" indent="0">
              <a:buNone/>
            </a:pPr>
            <a:r>
              <a:rPr lang="zh-CN" altLang="en-US" dirty="0"/>
              <a:t>    “再过几年，我估计以后胎教市场都会很火爆，因为还没出生就要开始跑啊。”</a:t>
            </a:r>
            <a:endParaRPr lang="en-US" altLang="zh-CN" dirty="0"/>
          </a:p>
          <a:p>
            <a:pPr marL="0" indent="0">
              <a:buNone/>
            </a:pPr>
            <a:r>
              <a:rPr lang="zh-CN" altLang="en-US" dirty="0"/>
              <a:t>    “但是这样跑，有什么问题呢？”</a:t>
            </a:r>
            <a:endParaRPr lang="en-US" altLang="zh-CN" dirty="0"/>
          </a:p>
          <a:p>
            <a:pPr marL="0" indent="0">
              <a:buNone/>
            </a:pPr>
            <a:r>
              <a:rPr lang="zh-CN" altLang="en-US" dirty="0"/>
              <a:t>    “小朋友到该跑的时候跑不动了。三四年级需要开始稳定记忆的时候，他觉得很累了。”</a:t>
            </a:r>
          </a:p>
        </p:txBody>
      </p:sp>
    </p:spTree>
    <p:extLst>
      <p:ext uri="{BB962C8B-B14F-4D97-AF65-F5344CB8AC3E}">
        <p14:creationId xmlns:p14="http://schemas.microsoft.com/office/powerpoint/2010/main" val="315109015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87E83F01-B1F7-45F2-8DC5-C1494B90F65B}"/>
              </a:ext>
            </a:extLst>
          </p:cNvPr>
          <p:cNvSpPr>
            <a:spLocks noGrp="1"/>
          </p:cNvSpPr>
          <p:nvPr>
            <p:ph idx="1"/>
          </p:nvPr>
        </p:nvSpPr>
        <p:spPr>
          <a:xfrm>
            <a:off x="395536" y="332656"/>
            <a:ext cx="8352928" cy="4195481"/>
          </a:xfrm>
        </p:spPr>
        <p:txBody>
          <a:bodyPr>
            <a:normAutofit fontScale="92500" lnSpcReduction="20000"/>
          </a:bodyPr>
          <a:lstStyle/>
          <a:p>
            <a:r>
              <a:rPr lang="en-US" altLang="zh-CN" dirty="0"/>
              <a:t>《</a:t>
            </a:r>
            <a:r>
              <a:rPr lang="zh-CN" altLang="en-US" dirty="0"/>
              <a:t>国务院办公厅关于规范校外培训机构发展的意见</a:t>
            </a:r>
            <a:r>
              <a:rPr lang="en-US" altLang="zh-CN" dirty="0"/>
              <a:t>》</a:t>
            </a:r>
          </a:p>
          <a:p>
            <a:pPr marL="0" indent="0">
              <a:buNone/>
            </a:pPr>
            <a:endParaRPr lang="en-US" altLang="zh-CN" dirty="0"/>
          </a:p>
          <a:p>
            <a:pPr marL="0" indent="0">
              <a:buNone/>
            </a:pPr>
            <a:r>
              <a:rPr lang="zh-CN" altLang="en-US" dirty="0"/>
              <a:t>       综合治理</a:t>
            </a:r>
            <a:r>
              <a:rPr lang="en-US" altLang="zh-CN" dirty="0"/>
              <a:t>+</a:t>
            </a:r>
            <a:r>
              <a:rPr lang="zh-CN" altLang="en-US" dirty="0"/>
              <a:t>长效机制</a:t>
            </a:r>
            <a:endParaRPr lang="en-US" altLang="zh-CN" dirty="0"/>
          </a:p>
          <a:p>
            <a:pPr marL="0" indent="0">
              <a:buNone/>
            </a:pPr>
            <a:endParaRPr lang="en-US" altLang="zh-CN" dirty="0"/>
          </a:p>
          <a:p>
            <a:pPr marL="0" indent="0">
              <a:buNone/>
            </a:pPr>
            <a:r>
              <a:rPr lang="zh-CN" altLang="en-US" dirty="0"/>
              <a:t>（</a:t>
            </a:r>
            <a:r>
              <a:rPr lang="en-US" altLang="zh-CN" dirty="0"/>
              <a:t>1</a:t>
            </a:r>
            <a:r>
              <a:rPr lang="zh-CN" altLang="en-US" dirty="0"/>
              <a:t>）明确设置标准；</a:t>
            </a:r>
            <a:endParaRPr lang="en-US" altLang="zh-CN" dirty="0"/>
          </a:p>
          <a:p>
            <a:pPr marL="0" indent="0">
              <a:buNone/>
            </a:pPr>
            <a:r>
              <a:rPr lang="zh-CN" altLang="en-US" dirty="0"/>
              <a:t>（</a:t>
            </a:r>
            <a:r>
              <a:rPr lang="en-US" altLang="zh-CN" dirty="0"/>
              <a:t>2</a:t>
            </a:r>
            <a:r>
              <a:rPr lang="zh-CN" altLang="en-US" dirty="0"/>
              <a:t>）依法登记审批；</a:t>
            </a:r>
            <a:endParaRPr lang="en-US" altLang="zh-CN" dirty="0"/>
          </a:p>
          <a:p>
            <a:pPr marL="0" indent="0">
              <a:buNone/>
            </a:pPr>
            <a:r>
              <a:rPr lang="zh-CN" altLang="en-US" dirty="0"/>
              <a:t>（</a:t>
            </a:r>
            <a:r>
              <a:rPr lang="en-US" altLang="zh-CN" dirty="0"/>
              <a:t>3</a:t>
            </a:r>
            <a:r>
              <a:rPr lang="zh-CN" altLang="en-US" dirty="0"/>
              <a:t>）规范培训行为；</a:t>
            </a:r>
            <a:endParaRPr lang="en-US" altLang="zh-CN" dirty="0"/>
          </a:p>
          <a:p>
            <a:pPr marL="0" indent="0">
              <a:buNone/>
            </a:pPr>
            <a:r>
              <a:rPr lang="zh-CN" altLang="en-US" dirty="0"/>
              <a:t>（</a:t>
            </a:r>
            <a:r>
              <a:rPr lang="en-US" altLang="zh-CN" dirty="0"/>
              <a:t>4</a:t>
            </a:r>
            <a:r>
              <a:rPr lang="zh-CN" altLang="en-US" dirty="0"/>
              <a:t>）强化监督管理；</a:t>
            </a:r>
            <a:endParaRPr lang="en-US" altLang="zh-CN" dirty="0"/>
          </a:p>
          <a:p>
            <a:pPr marL="0" indent="0">
              <a:buNone/>
            </a:pPr>
            <a:r>
              <a:rPr lang="zh-CN" altLang="en-US" dirty="0"/>
              <a:t>（</a:t>
            </a:r>
            <a:r>
              <a:rPr lang="en-US" altLang="zh-CN" dirty="0"/>
              <a:t>5</a:t>
            </a:r>
            <a:r>
              <a:rPr lang="zh-CN" altLang="en-US" dirty="0"/>
              <a:t>）提高中小学育人能力；</a:t>
            </a:r>
            <a:endParaRPr lang="en-US" altLang="zh-CN" dirty="0"/>
          </a:p>
          <a:p>
            <a:pPr marL="0" indent="0">
              <a:buNone/>
            </a:pPr>
            <a:r>
              <a:rPr lang="zh-CN" altLang="en-US" dirty="0"/>
              <a:t>（</a:t>
            </a:r>
            <a:r>
              <a:rPr lang="en-US" altLang="zh-CN" dirty="0"/>
              <a:t>6</a:t>
            </a:r>
            <a:r>
              <a:rPr lang="zh-CN" altLang="en-US" dirty="0"/>
              <a:t>）加强组织领导。</a:t>
            </a:r>
            <a:endParaRPr lang="en-US" altLang="zh-CN" dirty="0"/>
          </a:p>
          <a:p>
            <a:endParaRPr lang="zh-CN" altLang="en-US" dirty="0"/>
          </a:p>
        </p:txBody>
      </p:sp>
      <p:pic>
        <p:nvPicPr>
          <p:cNvPr id="4" name="图片 3">
            <a:extLst>
              <a:ext uri="{FF2B5EF4-FFF2-40B4-BE49-F238E27FC236}">
                <a16:creationId xmlns:a16="http://schemas.microsoft.com/office/drawing/2014/main" id="{2AAE37DF-48F1-4AE7-A7F6-96F7C10E0678}"/>
              </a:ext>
            </a:extLst>
          </p:cNvPr>
          <p:cNvPicPr>
            <a:picLocks noChangeAspect="1"/>
          </p:cNvPicPr>
          <p:nvPr/>
        </p:nvPicPr>
        <p:blipFill>
          <a:blip r:embed="rId2"/>
          <a:stretch>
            <a:fillRect/>
          </a:stretch>
        </p:blipFill>
        <p:spPr>
          <a:xfrm>
            <a:off x="4283968" y="3717032"/>
            <a:ext cx="4825524" cy="3108543"/>
          </a:xfrm>
          <a:prstGeom prst="rect">
            <a:avLst/>
          </a:prstGeom>
        </p:spPr>
      </p:pic>
    </p:spTree>
    <p:extLst>
      <p:ext uri="{BB962C8B-B14F-4D97-AF65-F5344CB8AC3E}">
        <p14:creationId xmlns:p14="http://schemas.microsoft.com/office/powerpoint/2010/main" val="32387343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1452A80A-DCDA-4340-9B78-7F9BB3149FD2}"/>
              </a:ext>
            </a:extLst>
          </p:cNvPr>
          <p:cNvPicPr>
            <a:picLocks noChangeAspect="1"/>
          </p:cNvPicPr>
          <p:nvPr/>
        </p:nvPicPr>
        <p:blipFill rotWithShape="1">
          <a:blip r:embed="rId3"/>
          <a:srcRect t="1882" r="4" b="4"/>
          <a:stretch/>
        </p:blipFill>
        <p:spPr>
          <a:xfrm>
            <a:off x="3464658" y="764704"/>
            <a:ext cx="5193567" cy="5483694"/>
          </a:xfrm>
          <a:prstGeom prst="rect">
            <a:avLst/>
          </a:prstGeom>
          <a:effectLst>
            <a:outerShdw blurRad="50800" dist="38100" dir="5400000" algn="t" rotWithShape="0">
              <a:prstClr val="black">
                <a:alpha val="43000"/>
              </a:prstClr>
            </a:outerShdw>
          </a:effectLst>
        </p:spPr>
      </p:pic>
      <p:sp>
        <p:nvSpPr>
          <p:cNvPr id="14" name="Rectangle 13">
            <a:extLst>
              <a:ext uri="{FF2B5EF4-FFF2-40B4-BE49-F238E27FC236}">
                <a16:creationId xmlns:a16="http://schemas.microsoft.com/office/drawing/2014/main" id="{A93A089E-0A16-452C-B341-0F769780D2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31836" y="0"/>
            <a:ext cx="51435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内容占位符 2">
            <a:extLst>
              <a:ext uri="{FF2B5EF4-FFF2-40B4-BE49-F238E27FC236}">
                <a16:creationId xmlns:a16="http://schemas.microsoft.com/office/drawing/2014/main" id="{9E4E1BCA-29BC-475D-9DD6-F84210872150}"/>
              </a:ext>
            </a:extLst>
          </p:cNvPr>
          <p:cNvSpPr>
            <a:spLocks noGrp="1"/>
          </p:cNvSpPr>
          <p:nvPr>
            <p:ph idx="1"/>
          </p:nvPr>
        </p:nvSpPr>
        <p:spPr>
          <a:xfrm>
            <a:off x="485775" y="764704"/>
            <a:ext cx="2666844" cy="4968552"/>
          </a:xfrm>
        </p:spPr>
        <p:txBody>
          <a:bodyPr>
            <a:normAutofit/>
          </a:bodyPr>
          <a:lstStyle/>
          <a:p>
            <a:r>
              <a:rPr lang="zh-CN" altLang="en-US" sz="2200" dirty="0"/>
              <a:t>海淀区教委发布</a:t>
            </a:r>
            <a:r>
              <a:rPr lang="en-US" altLang="zh-CN" sz="2200" dirty="0"/>
              <a:t>《</a:t>
            </a:r>
            <a:r>
              <a:rPr lang="zh-CN" altLang="en-US" sz="2200" dirty="0"/>
              <a:t>关于校外培训机构集中治理阶段加强规范办学的工作通知</a:t>
            </a:r>
            <a:r>
              <a:rPr lang="en-US" altLang="zh-CN" sz="2200" dirty="0"/>
              <a:t>》</a:t>
            </a:r>
          </a:p>
          <a:p>
            <a:pPr marL="0" indent="0">
              <a:buNone/>
            </a:pPr>
            <a:endParaRPr lang="en-US" altLang="zh-CN" sz="2200" dirty="0"/>
          </a:p>
          <a:p>
            <a:pPr marL="0" indent="0">
              <a:buNone/>
            </a:pPr>
            <a:r>
              <a:rPr lang="en-US" altLang="zh-CN" sz="1800" dirty="0"/>
              <a:t>——2018</a:t>
            </a:r>
            <a:r>
              <a:rPr lang="zh-CN" altLang="en-US" sz="1800" dirty="0"/>
              <a:t>年</a:t>
            </a:r>
            <a:r>
              <a:rPr lang="en-US" altLang="zh-CN" sz="1800" dirty="0"/>
              <a:t>10</a:t>
            </a:r>
            <a:r>
              <a:rPr lang="zh-CN" altLang="en-US" sz="1800" dirty="0"/>
              <a:t>月</a:t>
            </a:r>
            <a:r>
              <a:rPr lang="en-US" altLang="zh-CN" sz="1800" dirty="0"/>
              <a:t>1</a:t>
            </a:r>
            <a:r>
              <a:rPr lang="zh-CN" altLang="en-US" sz="1800" dirty="0"/>
              <a:t>日的新闻</a:t>
            </a:r>
          </a:p>
        </p:txBody>
      </p:sp>
    </p:spTree>
    <p:extLst>
      <p:ext uri="{BB962C8B-B14F-4D97-AF65-F5344CB8AC3E}">
        <p14:creationId xmlns:p14="http://schemas.microsoft.com/office/powerpoint/2010/main" val="2593497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1C006DAC-CDB3-439B-9B84-E27A338FFA37}"/>
              </a:ext>
            </a:extLst>
          </p:cNvPr>
          <p:cNvSpPr>
            <a:spLocks noGrp="1"/>
          </p:cNvSpPr>
          <p:nvPr>
            <p:ph idx="1"/>
          </p:nvPr>
        </p:nvSpPr>
        <p:spPr>
          <a:xfrm>
            <a:off x="611560" y="1052736"/>
            <a:ext cx="7992888" cy="5400600"/>
          </a:xfrm>
        </p:spPr>
        <p:txBody>
          <a:bodyPr>
            <a:normAutofit/>
          </a:bodyPr>
          <a:lstStyle/>
          <a:p>
            <a:r>
              <a:rPr lang="en-US" altLang="zh-CN" sz="2200" dirty="0"/>
              <a:t>2017</a:t>
            </a:r>
            <a:r>
              <a:rPr lang="zh-CN" altLang="en-US" sz="2200" dirty="0"/>
              <a:t>年</a:t>
            </a:r>
            <a:r>
              <a:rPr lang="en-US" altLang="zh-CN" sz="2200" dirty="0"/>
              <a:t>4</a:t>
            </a:r>
            <a:r>
              <a:rPr lang="zh-CN" altLang="en-US" sz="2200" dirty="0"/>
              <a:t>月，教育部等四部门印发的</a:t>
            </a:r>
            <a:r>
              <a:rPr lang="en-US" altLang="zh-CN" sz="2200" dirty="0"/>
              <a:t>《</a:t>
            </a:r>
            <a:r>
              <a:rPr lang="zh-CN" altLang="en-US" sz="2200" dirty="0"/>
              <a:t>关于实施第三期学前教育行动计划的意见</a:t>
            </a:r>
            <a:r>
              <a:rPr lang="en-US" altLang="zh-CN" sz="2200" dirty="0"/>
              <a:t>》</a:t>
            </a:r>
            <a:r>
              <a:rPr lang="zh-CN" altLang="en-US" sz="2200" dirty="0"/>
              <a:t>提出，到</a:t>
            </a:r>
            <a:r>
              <a:rPr lang="en-US" altLang="zh-CN" sz="2200" dirty="0"/>
              <a:t>2020</a:t>
            </a:r>
            <a:r>
              <a:rPr lang="zh-CN" altLang="en-US" sz="2200" dirty="0"/>
              <a:t>年，基本建成广覆盖、保基本、有质量的学前教育公共服务体系。全国学前三年毛入园率达到</a:t>
            </a:r>
            <a:r>
              <a:rPr lang="en-US" altLang="zh-CN" sz="2200" dirty="0"/>
              <a:t>85%</a:t>
            </a:r>
            <a:r>
              <a:rPr lang="zh-CN" altLang="en-US" sz="2200" dirty="0"/>
              <a:t>，普惠性幼儿园覆盖率达到</a:t>
            </a:r>
            <a:r>
              <a:rPr lang="en-US" altLang="zh-CN" sz="2200" dirty="0"/>
              <a:t>80%</a:t>
            </a:r>
            <a:r>
              <a:rPr lang="zh-CN" altLang="en-US" sz="2200" dirty="0"/>
              <a:t>左右。</a:t>
            </a:r>
            <a:r>
              <a:rPr lang="en-US" altLang="zh-CN" sz="2200" dirty="0"/>
              <a:t>2018</a:t>
            </a:r>
            <a:r>
              <a:rPr lang="zh-CN" altLang="en-US" sz="2200" dirty="0"/>
              <a:t>年</a:t>
            </a:r>
            <a:r>
              <a:rPr lang="en-US" altLang="zh-CN" sz="2200" dirty="0"/>
              <a:t>11</a:t>
            </a:r>
            <a:r>
              <a:rPr lang="zh-CN" altLang="en-US" sz="2200" dirty="0"/>
              <a:t>月，中共中央 国务院发布的</a:t>
            </a:r>
            <a:r>
              <a:rPr lang="en-US" altLang="zh-CN" sz="2200" dirty="0"/>
              <a:t>《</a:t>
            </a:r>
            <a:r>
              <a:rPr lang="zh-CN" altLang="en-US" sz="2200" dirty="0"/>
              <a:t>关于学前教育深化改革规范发展的若干意见</a:t>
            </a:r>
            <a:r>
              <a:rPr lang="en-US" altLang="zh-CN" sz="2200" dirty="0"/>
              <a:t>》</a:t>
            </a:r>
            <a:r>
              <a:rPr lang="zh-CN" altLang="en-US" sz="2200" dirty="0"/>
              <a:t>进一步强调了这个指标要求。</a:t>
            </a:r>
            <a:endParaRPr lang="en-US" altLang="zh-CN" sz="2200" dirty="0"/>
          </a:p>
          <a:p>
            <a:pPr marL="0" indent="0">
              <a:buNone/>
            </a:pPr>
            <a:endParaRPr lang="en-US" altLang="zh-CN" sz="2200" dirty="0"/>
          </a:p>
          <a:p>
            <a:r>
              <a:rPr lang="zh-CN" altLang="en-US" sz="2200" dirty="0"/>
              <a:t>民办幼儿园也是公共服务的提供者，在政府补助扶持力度到位的情况下，引导民办园朝着普惠性方向发展，这一政策方向是对的。但是，强制要求民办园转为普惠园，则违背了契约精神和公平原则，容易引发更多社会问题。</a:t>
            </a:r>
            <a:endParaRPr lang="en-US" altLang="zh-CN" sz="2200" dirty="0"/>
          </a:p>
          <a:p>
            <a:pPr marL="0" indent="0">
              <a:buNone/>
            </a:pPr>
            <a:endParaRPr lang="zh-CN" altLang="en-US" sz="2200" dirty="0"/>
          </a:p>
        </p:txBody>
      </p:sp>
    </p:spTree>
    <p:extLst>
      <p:ext uri="{BB962C8B-B14F-4D97-AF65-F5344CB8AC3E}">
        <p14:creationId xmlns:p14="http://schemas.microsoft.com/office/powerpoint/2010/main" val="135057572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68B71374-67F4-45A4-97E3-66BC65DD5ECA}"/>
              </a:ext>
            </a:extLst>
          </p:cNvPr>
          <p:cNvSpPr>
            <a:spLocks noGrp="1"/>
          </p:cNvSpPr>
          <p:nvPr>
            <p:ph idx="1"/>
          </p:nvPr>
        </p:nvSpPr>
        <p:spPr>
          <a:xfrm>
            <a:off x="539552" y="764704"/>
            <a:ext cx="7848872" cy="5904656"/>
          </a:xfrm>
        </p:spPr>
        <p:txBody>
          <a:bodyPr>
            <a:normAutofit/>
          </a:bodyPr>
          <a:lstStyle/>
          <a:p>
            <a:r>
              <a:rPr lang="zh-CN" altLang="en-US" sz="2200" dirty="0"/>
              <a:t>启示：</a:t>
            </a:r>
            <a:endParaRPr lang="en-US" altLang="zh-CN" sz="2200" dirty="0"/>
          </a:p>
          <a:p>
            <a:pPr marL="0" indent="0">
              <a:buNone/>
            </a:pPr>
            <a:endParaRPr lang="en-US" altLang="zh-CN" sz="2200" dirty="0"/>
          </a:p>
          <a:p>
            <a:pPr marL="0" indent="0">
              <a:buNone/>
            </a:pPr>
            <a:r>
              <a:rPr lang="zh-CN" altLang="en-US" sz="2200" dirty="0"/>
              <a:t>（</a:t>
            </a:r>
            <a:r>
              <a:rPr lang="en-US" altLang="zh-CN" sz="2200" dirty="0"/>
              <a:t>1</a:t>
            </a:r>
            <a:r>
              <a:rPr lang="zh-CN" altLang="en-US" sz="2200" dirty="0"/>
              <a:t>）要尽快扭转政策导向。对学前教育发展目标的表述不能一刀切，应本着“保底线、保基本”的原则提出约束性目标，让各地基于实际制定各自的具体目标。先保“质”，后保“量”。</a:t>
            </a:r>
            <a:endParaRPr lang="en-US" altLang="zh-CN" sz="2200" dirty="0"/>
          </a:p>
          <a:p>
            <a:pPr marL="0" indent="0">
              <a:buNone/>
            </a:pPr>
            <a:r>
              <a:rPr lang="zh-CN" altLang="en-US" sz="2200" dirty="0"/>
              <a:t>（</a:t>
            </a:r>
            <a:r>
              <a:rPr lang="en-US" altLang="zh-CN" sz="2200" dirty="0"/>
              <a:t>2</a:t>
            </a:r>
            <a:r>
              <a:rPr lang="zh-CN" altLang="en-US" sz="2200" dirty="0"/>
              <a:t>）科学核算普惠园办园的成本，制定合理、有效、支撑优质发展的财政补贴办法，充分调动民办园举办者的积极性。</a:t>
            </a:r>
            <a:endParaRPr lang="en-US" altLang="zh-CN" sz="2200" dirty="0"/>
          </a:p>
          <a:p>
            <a:pPr marL="0" indent="0">
              <a:buNone/>
            </a:pPr>
            <a:r>
              <a:rPr lang="zh-CN" altLang="en-US" sz="2200" dirty="0"/>
              <a:t>（</a:t>
            </a:r>
            <a:r>
              <a:rPr lang="en-US" altLang="zh-CN" sz="2200" dirty="0"/>
              <a:t>3</a:t>
            </a:r>
            <a:r>
              <a:rPr lang="zh-CN" altLang="en-US" sz="2200" dirty="0"/>
              <a:t>）要完善监管，实现普惠与优质并重的发展目标。建立普惠性民办园动态监管体系，将普惠性民办幼儿园纳入督导评估体系，灵活运用监管结果，建立退出与问责机制。对于未达到普惠性民办幼儿园考核的园所应考虑整治或退出。</a:t>
            </a:r>
            <a:endParaRPr lang="en-US" altLang="zh-CN" sz="2200" dirty="0"/>
          </a:p>
          <a:p>
            <a:pPr marL="0" indent="0">
              <a:buNone/>
            </a:pPr>
            <a:endParaRPr lang="en-US" altLang="zh-CN" dirty="0"/>
          </a:p>
          <a:p>
            <a:pPr marL="0" indent="0">
              <a:buNone/>
            </a:pPr>
            <a:r>
              <a:rPr lang="zh-CN" altLang="en-US" sz="1900" b="1" dirty="0"/>
              <a:t>全国政协委员朱永新：“妥善处理民办园与普惠园关系”</a:t>
            </a:r>
          </a:p>
          <a:p>
            <a:pPr marL="0" indent="0">
              <a:buNone/>
            </a:pPr>
            <a:endParaRPr lang="zh-CN" altLang="en-US" dirty="0"/>
          </a:p>
        </p:txBody>
      </p:sp>
    </p:spTree>
    <p:extLst>
      <p:ext uri="{BB962C8B-B14F-4D97-AF65-F5344CB8AC3E}">
        <p14:creationId xmlns:p14="http://schemas.microsoft.com/office/powerpoint/2010/main" val="14415842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F3FC718-FDE3-4EF7-921E-A5F374EAF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1" name="Freeform 11">
            <a:extLst>
              <a:ext uri="{FF2B5EF4-FFF2-40B4-BE49-F238E27FC236}">
                <a16:creationId xmlns:a16="http://schemas.microsoft.com/office/drawing/2014/main" id="{FAA0F719-3DC8-4F08-AD8F-5A845658CB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961082" y="-1"/>
            <a:ext cx="419604"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13" name="Freeform: Shape 12">
            <a:extLst>
              <a:ext uri="{FF2B5EF4-FFF2-40B4-BE49-F238E27FC236}">
                <a16:creationId xmlns:a16="http://schemas.microsoft.com/office/drawing/2014/main" id="{7DCB61BE-FA0F-4EFB-BE0E-268BAD8E30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2703491" y="417491"/>
            <a:ext cx="6858001" cy="6023018"/>
          </a:xfrm>
          <a:custGeom>
            <a:avLst/>
            <a:gdLst>
              <a:gd name="connsiteX0" fmla="*/ 6858001 w 6858001"/>
              <a:gd name="connsiteY0" fmla="*/ 1177 h 8030691"/>
              <a:gd name="connsiteX1" fmla="*/ 6858001 w 6858001"/>
              <a:gd name="connsiteY1" fmla="*/ 1344715 h 8030691"/>
              <a:gd name="connsiteX2" fmla="*/ 6858000 w 6858001"/>
              <a:gd name="connsiteY2" fmla="*/ 1344715 h 8030691"/>
              <a:gd name="connsiteX3" fmla="*/ 6858000 w 6858001"/>
              <a:gd name="connsiteY3" fmla="*/ 8030691 h 8030691"/>
              <a:gd name="connsiteX4" fmla="*/ 0 w 6858001"/>
              <a:gd name="connsiteY4" fmla="*/ 8030690 h 8030691"/>
              <a:gd name="connsiteX5" fmla="*/ 0 w 6858001"/>
              <a:gd name="connsiteY5" fmla="*/ 477747 h 8030691"/>
              <a:gd name="connsiteX6" fmla="*/ 1 w 6858001"/>
              <a:gd name="connsiteY6" fmla="*/ 477747 h 8030691"/>
              <a:gd name="connsiteX7" fmla="*/ 1 w 6858001"/>
              <a:gd name="connsiteY7" fmla="*/ 0 h 8030691"/>
              <a:gd name="connsiteX8" fmla="*/ 40463 w 6858001"/>
              <a:gd name="connsiteY8" fmla="*/ 5883 h 8030691"/>
              <a:gd name="connsiteX9" fmla="*/ 159107 w 6858001"/>
              <a:gd name="connsiteY9" fmla="*/ 23196 h 8030691"/>
              <a:gd name="connsiteX10" fmla="*/ 245518 w 6858001"/>
              <a:gd name="connsiteY10" fmla="*/ 35299 h 8030691"/>
              <a:gd name="connsiteX11" fmla="*/ 348388 w 6858001"/>
              <a:gd name="connsiteY11" fmla="*/ 48074 h 8030691"/>
              <a:gd name="connsiteX12" fmla="*/ 470460 w 6858001"/>
              <a:gd name="connsiteY12" fmla="*/ 63370 h 8030691"/>
              <a:gd name="connsiteX13" fmla="*/ 605563 w 6858001"/>
              <a:gd name="connsiteY13" fmla="*/ 79507 h 8030691"/>
              <a:gd name="connsiteX14" fmla="*/ 757810 w 6858001"/>
              <a:gd name="connsiteY14" fmla="*/ 96484 h 8030691"/>
              <a:gd name="connsiteX15" fmla="*/ 923774 w 6858001"/>
              <a:gd name="connsiteY15" fmla="*/ 114469 h 8030691"/>
              <a:gd name="connsiteX16" fmla="*/ 1104139 w 6858001"/>
              <a:gd name="connsiteY16" fmla="*/ 132455 h 8030691"/>
              <a:gd name="connsiteX17" fmla="*/ 1296163 w 6858001"/>
              <a:gd name="connsiteY17" fmla="*/ 150776 h 8030691"/>
              <a:gd name="connsiteX18" fmla="*/ 1503275 w 6858001"/>
              <a:gd name="connsiteY18" fmla="*/ 167753 h 8030691"/>
              <a:gd name="connsiteX19" fmla="*/ 1719988 w 6858001"/>
              <a:gd name="connsiteY19" fmla="*/ 184058 h 8030691"/>
              <a:gd name="connsiteX20" fmla="*/ 1949045 w 6858001"/>
              <a:gd name="connsiteY20" fmla="*/ 198850 h 8030691"/>
              <a:gd name="connsiteX21" fmla="*/ 2187703 w 6858001"/>
              <a:gd name="connsiteY21" fmla="*/ 212969 h 8030691"/>
              <a:gd name="connsiteX22" fmla="*/ 2436649 w 6858001"/>
              <a:gd name="connsiteY22" fmla="*/ 226249 h 8030691"/>
              <a:gd name="connsiteX23" fmla="*/ 2564208 w 6858001"/>
              <a:gd name="connsiteY23" fmla="*/ 230955 h 8030691"/>
              <a:gd name="connsiteX24" fmla="*/ 2694509 w 6858001"/>
              <a:gd name="connsiteY24" fmla="*/ 236166 h 8030691"/>
              <a:gd name="connsiteX25" fmla="*/ 2826869 w 6858001"/>
              <a:gd name="connsiteY25" fmla="*/ 241040 h 8030691"/>
              <a:gd name="connsiteX26" fmla="*/ 2959914 w 6858001"/>
              <a:gd name="connsiteY26" fmla="*/ 244234 h 8030691"/>
              <a:gd name="connsiteX27" fmla="*/ 3095702 w 6858001"/>
              <a:gd name="connsiteY27" fmla="*/ 247092 h 8030691"/>
              <a:gd name="connsiteX28" fmla="*/ 3232862 w 6858001"/>
              <a:gd name="connsiteY28" fmla="*/ 250117 h 8030691"/>
              <a:gd name="connsiteX29" fmla="*/ 3372766 w 6858001"/>
              <a:gd name="connsiteY29" fmla="*/ 252134 h 8030691"/>
              <a:gd name="connsiteX30" fmla="*/ 3514040 w 6858001"/>
              <a:gd name="connsiteY30" fmla="*/ 252134 h 8030691"/>
              <a:gd name="connsiteX31" fmla="*/ 3656686 w 6858001"/>
              <a:gd name="connsiteY31" fmla="*/ 253143 h 8030691"/>
              <a:gd name="connsiteX32" fmla="*/ 3800705 w 6858001"/>
              <a:gd name="connsiteY32" fmla="*/ 252134 h 8030691"/>
              <a:gd name="connsiteX33" fmla="*/ 3946780 w 6858001"/>
              <a:gd name="connsiteY33" fmla="*/ 250117 h 8030691"/>
              <a:gd name="connsiteX34" fmla="*/ 4092856 w 6858001"/>
              <a:gd name="connsiteY34" fmla="*/ 248268 h 8030691"/>
              <a:gd name="connsiteX35" fmla="*/ 4240988 w 6858001"/>
              <a:gd name="connsiteY35" fmla="*/ 244234 h 8030691"/>
              <a:gd name="connsiteX36" fmla="*/ 4390492 w 6858001"/>
              <a:gd name="connsiteY36" fmla="*/ 240032 h 8030691"/>
              <a:gd name="connsiteX37" fmla="*/ 4539997 w 6858001"/>
              <a:gd name="connsiteY37" fmla="*/ 235157 h 8030691"/>
              <a:gd name="connsiteX38" fmla="*/ 4690873 w 6858001"/>
              <a:gd name="connsiteY38" fmla="*/ 228266 h 8030691"/>
              <a:gd name="connsiteX39" fmla="*/ 4843120 w 6858001"/>
              <a:gd name="connsiteY39" fmla="*/ 220029 h 8030691"/>
              <a:gd name="connsiteX40" fmla="*/ 4996054 w 6858001"/>
              <a:gd name="connsiteY40" fmla="*/ 212129 h 8030691"/>
              <a:gd name="connsiteX41" fmla="*/ 5148987 w 6858001"/>
              <a:gd name="connsiteY41" fmla="*/ 202044 h 8030691"/>
              <a:gd name="connsiteX42" fmla="*/ 5303978 w 6858001"/>
              <a:gd name="connsiteY42" fmla="*/ 189941 h 8030691"/>
              <a:gd name="connsiteX43" fmla="*/ 5456911 w 6858001"/>
              <a:gd name="connsiteY43" fmla="*/ 177839 h 8030691"/>
              <a:gd name="connsiteX44" fmla="*/ 5612588 w 6858001"/>
              <a:gd name="connsiteY44" fmla="*/ 163887 h 8030691"/>
              <a:gd name="connsiteX45" fmla="*/ 5768950 w 6858001"/>
              <a:gd name="connsiteY45" fmla="*/ 148591 h 8030691"/>
              <a:gd name="connsiteX46" fmla="*/ 5923255 w 6858001"/>
              <a:gd name="connsiteY46" fmla="*/ 132455 h 8030691"/>
              <a:gd name="connsiteX47" fmla="*/ 6079618 w 6858001"/>
              <a:gd name="connsiteY47" fmla="*/ 113629 h 8030691"/>
              <a:gd name="connsiteX48" fmla="*/ 6235294 w 6858001"/>
              <a:gd name="connsiteY48" fmla="*/ 93458 h 8030691"/>
              <a:gd name="connsiteX49" fmla="*/ 6391657 w 6858001"/>
              <a:gd name="connsiteY49" fmla="*/ 73455 h 8030691"/>
              <a:gd name="connsiteX50" fmla="*/ 6547333 w 6858001"/>
              <a:gd name="connsiteY50" fmla="*/ 50091 h 8030691"/>
              <a:gd name="connsiteX51" fmla="*/ 6702324 w 6858001"/>
              <a:gd name="connsiteY51" fmla="*/ 26222 h 8030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8030691">
                <a:moveTo>
                  <a:pt x="6858001" y="1177"/>
                </a:moveTo>
                <a:lnTo>
                  <a:pt x="6858001" y="1344715"/>
                </a:lnTo>
                <a:lnTo>
                  <a:pt x="6858000" y="1344715"/>
                </a:lnTo>
                <a:lnTo>
                  <a:pt x="6858000" y="8030691"/>
                </a:lnTo>
                <a:lnTo>
                  <a:pt x="0" y="8030690"/>
                </a:lnTo>
                <a:lnTo>
                  <a:pt x="0" y="477747"/>
                </a:lnTo>
                <a:lnTo>
                  <a:pt x="1" y="477747"/>
                </a:lnTo>
                <a:lnTo>
                  <a:pt x="1" y="0"/>
                </a:lnTo>
                <a:lnTo>
                  <a:pt x="40463" y="5883"/>
                </a:lnTo>
                <a:lnTo>
                  <a:pt x="159107" y="23196"/>
                </a:lnTo>
                <a:lnTo>
                  <a:pt x="245518" y="35299"/>
                </a:lnTo>
                <a:lnTo>
                  <a:pt x="348388" y="48074"/>
                </a:lnTo>
                <a:lnTo>
                  <a:pt x="470460" y="63370"/>
                </a:lnTo>
                <a:lnTo>
                  <a:pt x="605563" y="79507"/>
                </a:lnTo>
                <a:lnTo>
                  <a:pt x="757810" y="96484"/>
                </a:lnTo>
                <a:lnTo>
                  <a:pt x="923774" y="114469"/>
                </a:lnTo>
                <a:lnTo>
                  <a:pt x="1104139" y="132455"/>
                </a:lnTo>
                <a:lnTo>
                  <a:pt x="1296163" y="150776"/>
                </a:lnTo>
                <a:lnTo>
                  <a:pt x="1503275" y="167753"/>
                </a:lnTo>
                <a:lnTo>
                  <a:pt x="1719988" y="184058"/>
                </a:lnTo>
                <a:lnTo>
                  <a:pt x="1949045" y="198850"/>
                </a:lnTo>
                <a:lnTo>
                  <a:pt x="2187703" y="212969"/>
                </a:lnTo>
                <a:lnTo>
                  <a:pt x="2436649" y="226249"/>
                </a:lnTo>
                <a:lnTo>
                  <a:pt x="2564208" y="230955"/>
                </a:lnTo>
                <a:lnTo>
                  <a:pt x="2694509" y="236166"/>
                </a:lnTo>
                <a:lnTo>
                  <a:pt x="2826869" y="241040"/>
                </a:lnTo>
                <a:lnTo>
                  <a:pt x="2959914" y="244234"/>
                </a:lnTo>
                <a:lnTo>
                  <a:pt x="3095702" y="247092"/>
                </a:lnTo>
                <a:lnTo>
                  <a:pt x="3232862" y="250117"/>
                </a:lnTo>
                <a:lnTo>
                  <a:pt x="3372766" y="252134"/>
                </a:lnTo>
                <a:lnTo>
                  <a:pt x="3514040" y="252134"/>
                </a:lnTo>
                <a:lnTo>
                  <a:pt x="3656686" y="253143"/>
                </a:lnTo>
                <a:lnTo>
                  <a:pt x="3800705" y="252134"/>
                </a:lnTo>
                <a:lnTo>
                  <a:pt x="3946780" y="250117"/>
                </a:lnTo>
                <a:lnTo>
                  <a:pt x="4092856"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ln>
            <a:noFill/>
          </a:ln>
        </p:spPr>
      </p:sp>
      <p:sp>
        <p:nvSpPr>
          <p:cNvPr id="15" name="Rectangle 14">
            <a:extLst>
              <a:ext uri="{FF2B5EF4-FFF2-40B4-BE49-F238E27FC236}">
                <a16:creationId xmlns:a16="http://schemas.microsoft.com/office/drawing/2014/main" id="{A4B31EAA-7423-46F7-9B90-4AB2B09C35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内容占位符 2">
            <a:extLst>
              <a:ext uri="{FF2B5EF4-FFF2-40B4-BE49-F238E27FC236}">
                <a16:creationId xmlns:a16="http://schemas.microsoft.com/office/drawing/2014/main" id="{19267CBE-1533-446B-B92E-6CE307C0B2C5}"/>
              </a:ext>
            </a:extLst>
          </p:cNvPr>
          <p:cNvSpPr>
            <a:spLocks noGrp="1"/>
          </p:cNvSpPr>
          <p:nvPr>
            <p:ph idx="1"/>
          </p:nvPr>
        </p:nvSpPr>
        <p:spPr>
          <a:xfrm>
            <a:off x="427213" y="769491"/>
            <a:ext cx="2331043" cy="4876800"/>
          </a:xfrm>
        </p:spPr>
        <p:txBody>
          <a:bodyPr>
            <a:normAutofit/>
          </a:bodyPr>
          <a:lstStyle/>
          <a:p>
            <a:r>
              <a:rPr lang="zh-CN" altLang="en-US" sz="2200" dirty="0">
                <a:solidFill>
                  <a:srgbClr val="FFFFFF"/>
                </a:solidFill>
              </a:rPr>
              <a:t>放弃“高考”？</a:t>
            </a:r>
            <a:endParaRPr lang="en-US" altLang="zh-CN" sz="2200" dirty="0">
              <a:solidFill>
                <a:srgbClr val="FFFFFF"/>
              </a:solidFill>
            </a:endParaRPr>
          </a:p>
          <a:p>
            <a:pPr marL="0" indent="0">
              <a:buNone/>
            </a:pPr>
            <a:endParaRPr lang="en-US" altLang="zh-CN" sz="2200" dirty="0">
              <a:solidFill>
                <a:srgbClr val="FFFFFF"/>
              </a:solidFill>
            </a:endParaRPr>
          </a:p>
          <a:p>
            <a:pPr marL="0" indent="0">
              <a:buNone/>
            </a:pPr>
            <a:r>
              <a:rPr lang="zh-CN" altLang="en-US" sz="2200" dirty="0">
                <a:solidFill>
                  <a:srgbClr val="FFFFFF"/>
                </a:solidFill>
              </a:rPr>
              <a:t>（</a:t>
            </a:r>
            <a:r>
              <a:rPr lang="en-US" altLang="zh-CN" sz="2200" dirty="0">
                <a:solidFill>
                  <a:srgbClr val="FFFFFF"/>
                </a:solidFill>
              </a:rPr>
              <a:t>1</a:t>
            </a:r>
            <a:r>
              <a:rPr lang="zh-CN" altLang="en-US" sz="2200" dirty="0">
                <a:solidFill>
                  <a:srgbClr val="FFFFFF"/>
                </a:solidFill>
              </a:rPr>
              <a:t>）出国求学；（政策允许）</a:t>
            </a:r>
            <a:endParaRPr lang="en-US" altLang="zh-CN" sz="2200" dirty="0">
              <a:solidFill>
                <a:srgbClr val="FFFFFF"/>
              </a:solidFill>
            </a:endParaRPr>
          </a:p>
          <a:p>
            <a:pPr marL="0" indent="0">
              <a:buNone/>
            </a:pPr>
            <a:endParaRPr lang="en-US" altLang="zh-CN" sz="2200" dirty="0">
              <a:solidFill>
                <a:srgbClr val="FFFFFF"/>
              </a:solidFill>
            </a:endParaRPr>
          </a:p>
          <a:p>
            <a:pPr marL="0" indent="0">
              <a:buNone/>
            </a:pPr>
            <a:r>
              <a:rPr lang="zh-CN" altLang="en-US" sz="2200" dirty="0">
                <a:solidFill>
                  <a:srgbClr val="FFFFFF"/>
                </a:solidFill>
              </a:rPr>
              <a:t>（</a:t>
            </a:r>
            <a:r>
              <a:rPr lang="en-US" altLang="zh-CN" sz="2200" dirty="0">
                <a:solidFill>
                  <a:srgbClr val="FFFFFF"/>
                </a:solidFill>
              </a:rPr>
              <a:t>2</a:t>
            </a:r>
            <a:r>
              <a:rPr lang="zh-CN" altLang="en-US" sz="2200" dirty="0">
                <a:solidFill>
                  <a:srgbClr val="FFFFFF"/>
                </a:solidFill>
              </a:rPr>
              <a:t>）家庭条件贫困；（政策支持）</a:t>
            </a:r>
            <a:endParaRPr lang="en-US" altLang="zh-CN" sz="2200" dirty="0">
              <a:solidFill>
                <a:srgbClr val="FFFFFF"/>
              </a:solidFill>
            </a:endParaRPr>
          </a:p>
          <a:p>
            <a:pPr marL="0" indent="0">
              <a:buNone/>
            </a:pPr>
            <a:endParaRPr lang="en-US" altLang="zh-CN" sz="2200" dirty="0">
              <a:solidFill>
                <a:srgbClr val="FFFFFF"/>
              </a:solidFill>
            </a:endParaRPr>
          </a:p>
          <a:p>
            <a:pPr marL="0" indent="0">
              <a:buNone/>
            </a:pPr>
            <a:r>
              <a:rPr lang="zh-CN" altLang="en-US" sz="2200" dirty="0">
                <a:solidFill>
                  <a:srgbClr val="FFFFFF"/>
                </a:solidFill>
              </a:rPr>
              <a:t>（</a:t>
            </a:r>
            <a:r>
              <a:rPr lang="en-US" altLang="zh-CN" sz="2200" dirty="0">
                <a:solidFill>
                  <a:srgbClr val="FFFFFF"/>
                </a:solidFill>
              </a:rPr>
              <a:t>3</a:t>
            </a:r>
            <a:r>
              <a:rPr lang="zh-CN" altLang="en-US" sz="2200" dirty="0">
                <a:solidFill>
                  <a:srgbClr val="FFFFFF"/>
                </a:solidFill>
              </a:rPr>
              <a:t>）成绩差，学校怕影响升学率。（政策不允许）</a:t>
            </a:r>
          </a:p>
        </p:txBody>
      </p:sp>
      <p:pic>
        <p:nvPicPr>
          <p:cNvPr id="4" name="图片 3">
            <a:extLst>
              <a:ext uri="{FF2B5EF4-FFF2-40B4-BE49-F238E27FC236}">
                <a16:creationId xmlns:a16="http://schemas.microsoft.com/office/drawing/2014/main" id="{A23DD3B2-6325-4C35-997E-0A75E9817F5C}"/>
              </a:ext>
            </a:extLst>
          </p:cNvPr>
          <p:cNvPicPr>
            <a:picLocks noChangeAspect="1"/>
          </p:cNvPicPr>
          <p:nvPr/>
        </p:nvPicPr>
        <p:blipFill>
          <a:blip r:embed="rId2"/>
          <a:stretch>
            <a:fillRect/>
          </a:stretch>
        </p:blipFill>
        <p:spPr>
          <a:xfrm>
            <a:off x="3786338" y="1782622"/>
            <a:ext cx="4871885" cy="3902355"/>
          </a:xfrm>
          <a:prstGeom prst="rect">
            <a:avLst/>
          </a:prstGeom>
          <a:effectLst/>
        </p:spPr>
      </p:pic>
    </p:spTree>
    <p:extLst>
      <p:ext uri="{BB962C8B-B14F-4D97-AF65-F5344CB8AC3E}">
        <p14:creationId xmlns:p14="http://schemas.microsoft.com/office/powerpoint/2010/main" val="2434306928"/>
      </p:ext>
    </p:extLst>
  </p:cSld>
  <p:clrMapOvr>
    <a:overrideClrMapping bg1="lt1" tx1="dk1" bg2="lt2" tx2="dk2" accent1="accent1" accent2="accent2" accent3="accent3" accent4="accent4" accent5="accent5" accent6="accent6" hlink="hlink" folHlink="folHlink"/>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F8EA2F8B-B186-4939-B0CF-81137CCA84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66222" y="-7718"/>
            <a:ext cx="3168352" cy="6858000"/>
          </a:xfrm>
          <a:prstGeom prst="rect">
            <a:avLst/>
          </a:prstGeom>
        </p:spPr>
      </p:pic>
      <p:pic>
        <p:nvPicPr>
          <p:cNvPr id="13" name="图片 12">
            <a:extLst>
              <a:ext uri="{FF2B5EF4-FFF2-40B4-BE49-F238E27FC236}">
                <a16:creationId xmlns:a16="http://schemas.microsoft.com/office/drawing/2014/main" id="{FADB76DB-0298-4E19-80B1-EFFCFA3F9F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87826" y="-171400"/>
            <a:ext cx="3168352" cy="7029400"/>
          </a:xfrm>
          <a:prstGeom prst="rect">
            <a:avLst/>
          </a:prstGeom>
        </p:spPr>
      </p:pic>
      <p:sp>
        <p:nvSpPr>
          <p:cNvPr id="17" name="文本框 16">
            <a:extLst>
              <a:ext uri="{FF2B5EF4-FFF2-40B4-BE49-F238E27FC236}">
                <a16:creationId xmlns:a16="http://schemas.microsoft.com/office/drawing/2014/main" id="{1FC3F0AD-5F93-44A1-AB8C-57C9525CCC91}"/>
              </a:ext>
            </a:extLst>
          </p:cNvPr>
          <p:cNvSpPr txBox="1"/>
          <p:nvPr/>
        </p:nvSpPr>
        <p:spPr>
          <a:xfrm>
            <a:off x="217327" y="789792"/>
            <a:ext cx="2770498" cy="5632311"/>
          </a:xfrm>
          <a:prstGeom prst="rect">
            <a:avLst/>
          </a:prstGeom>
          <a:noFill/>
        </p:spPr>
        <p:txBody>
          <a:bodyPr wrap="square" rtlCol="0">
            <a:spAutoFit/>
          </a:bodyPr>
          <a:lstStyle/>
          <a:p>
            <a:r>
              <a:rPr lang="zh-CN" altLang="en-US" sz="2400" dirty="0">
                <a:solidFill>
                  <a:schemeClr val="accent2">
                    <a:lumMod val="60000"/>
                    <a:lumOff val="40000"/>
                  </a:schemeClr>
                </a:solidFill>
                <a:latin typeface="华文彩云" panose="02010800040101010101" pitchFamily="2" charset="-122"/>
                <a:ea typeface="华文彩云" panose="02010800040101010101" pitchFamily="2" charset="-122"/>
              </a:rPr>
              <a:t>前情：“神兽归笼”，淘宝开辟了“家长庆祝专区”，大量家长都来买红酒庆祝。</a:t>
            </a:r>
            <a:endParaRPr lang="en-US" altLang="zh-CN" sz="2400" dirty="0">
              <a:solidFill>
                <a:schemeClr val="accent2">
                  <a:lumMod val="60000"/>
                  <a:lumOff val="40000"/>
                </a:schemeClr>
              </a:solidFill>
              <a:latin typeface="华文彩云" panose="02010800040101010101" pitchFamily="2" charset="-122"/>
              <a:ea typeface="华文彩云" panose="02010800040101010101" pitchFamily="2" charset="-122"/>
            </a:endParaRPr>
          </a:p>
          <a:p>
            <a:endParaRPr lang="en-US" altLang="zh-CN" sz="2400" dirty="0"/>
          </a:p>
          <a:p>
            <a:r>
              <a:rPr lang="zh-CN" altLang="en-US" sz="2400" dirty="0"/>
              <a:t>开学不到一个月，</a:t>
            </a:r>
            <a:r>
              <a:rPr lang="zh-CN" altLang="en-US" sz="2400" dirty="0">
                <a:solidFill>
                  <a:schemeClr val="bg1">
                    <a:lumMod val="75000"/>
                    <a:lumOff val="25000"/>
                  </a:schemeClr>
                </a:solidFill>
                <a:highlight>
                  <a:srgbClr val="FFFF00"/>
                </a:highlight>
              </a:rPr>
              <a:t>戒尺</a:t>
            </a:r>
            <a:r>
              <a:rPr lang="zh-CN" altLang="en-US" sz="2400" dirty="0"/>
              <a:t>的搜索量上升了</a:t>
            </a:r>
            <a:r>
              <a:rPr lang="en-US" altLang="zh-CN" sz="2400" dirty="0"/>
              <a:t>55%</a:t>
            </a:r>
            <a:r>
              <a:rPr lang="zh-CN" altLang="en-US" sz="2400" dirty="0"/>
              <a:t>。</a:t>
            </a:r>
            <a:endParaRPr lang="en-US" altLang="zh-CN" sz="2400" dirty="0"/>
          </a:p>
          <a:p>
            <a:endParaRPr lang="en-US" altLang="zh-CN" sz="2400" dirty="0"/>
          </a:p>
          <a:p>
            <a:r>
              <a:rPr lang="zh-CN" altLang="en-US" sz="2400" dirty="0">
                <a:latin typeface="楷体_GB2312" panose="02010609030101010101" pitchFamily="49" charset="-122"/>
                <a:ea typeface="楷体_GB2312" panose="02010609030101010101" pitchFamily="49" charset="-122"/>
              </a:rPr>
              <a:t>家长：“打几下可以做好三年级的数学题？”</a:t>
            </a:r>
            <a:endParaRPr lang="en-US" altLang="zh-CN" sz="2400" dirty="0">
              <a:latin typeface="楷体_GB2312" panose="02010609030101010101" pitchFamily="49" charset="-122"/>
              <a:ea typeface="楷体_GB2312" panose="02010609030101010101" pitchFamily="49" charset="-122"/>
            </a:endParaRPr>
          </a:p>
          <a:p>
            <a:r>
              <a:rPr lang="zh-CN" altLang="en-US" sz="2400" dirty="0">
                <a:latin typeface="楷体_GB2312" panose="02010609030101010101" pitchFamily="49" charset="-122"/>
                <a:ea typeface="楷体_GB2312" panose="02010609030101010101" pitchFamily="49" charset="-122"/>
              </a:rPr>
              <a:t>客服：“亲生的，莫生气，要耐心。”</a:t>
            </a:r>
          </a:p>
        </p:txBody>
      </p:sp>
    </p:spTree>
    <p:extLst>
      <p:ext uri="{BB962C8B-B14F-4D97-AF65-F5344CB8AC3E}">
        <p14:creationId xmlns:p14="http://schemas.microsoft.com/office/powerpoint/2010/main" val="180660421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404D1EE4-3A13-4081-8BB2-294F57E2AB3F}"/>
              </a:ext>
            </a:extLst>
          </p:cNvPr>
          <p:cNvSpPr>
            <a:spLocks noGrp="1"/>
          </p:cNvSpPr>
          <p:nvPr>
            <p:ph idx="1"/>
          </p:nvPr>
        </p:nvSpPr>
        <p:spPr>
          <a:xfrm>
            <a:off x="827700" y="1412777"/>
            <a:ext cx="7564192" cy="5112568"/>
          </a:xfrm>
        </p:spPr>
        <p:txBody>
          <a:bodyPr/>
          <a:lstStyle/>
          <a:p>
            <a:r>
              <a:rPr lang="zh-CN" altLang="en-US" sz="2200" dirty="0"/>
              <a:t>劳动就业制度：调整劳动和就业社会关系而制定的各种规则和原则的综合，具体个体自由保护、个体价值实现和社会安全保障等功能，对于维护社会稳定、促进社会和谐具有重要作用。</a:t>
            </a:r>
            <a:endParaRPr lang="en-US" altLang="zh-CN" sz="2200" dirty="0"/>
          </a:p>
          <a:p>
            <a:endParaRPr lang="en-US" altLang="zh-CN" sz="2200" dirty="0"/>
          </a:p>
          <a:p>
            <a:r>
              <a:rPr lang="en-US" altLang="zh-CN" sz="2200" dirty="0"/>
              <a:t>《</a:t>
            </a:r>
            <a:r>
              <a:rPr lang="zh-CN" altLang="en-US" sz="2200" dirty="0"/>
              <a:t>中华人民共和国劳动法</a:t>
            </a:r>
            <a:r>
              <a:rPr lang="en-US" altLang="zh-CN" sz="2200" dirty="0"/>
              <a:t>》</a:t>
            </a:r>
          </a:p>
          <a:p>
            <a:pPr marL="0" indent="0">
              <a:buNone/>
            </a:pPr>
            <a:r>
              <a:rPr lang="en-US" altLang="zh-CN" sz="2200" dirty="0"/>
              <a:t>    </a:t>
            </a:r>
            <a:r>
              <a:rPr lang="zh-CN" altLang="en-US" sz="2200" dirty="0"/>
              <a:t>包含促进就业、劳动合同和集体合同、工作时间和休息休假、女职工和未成年工特殊保护、职业培训、社会保险和福利、劳动争议等章节。</a:t>
            </a:r>
            <a:endParaRPr lang="en-US" altLang="zh-CN" sz="2200" dirty="0"/>
          </a:p>
          <a:p>
            <a:pPr marL="0" indent="0">
              <a:buNone/>
            </a:pPr>
            <a:endParaRPr lang="en-US" altLang="zh-CN" sz="2200" dirty="0"/>
          </a:p>
          <a:p>
            <a:r>
              <a:rPr lang="zh-CN" altLang="en-US" sz="2200" dirty="0"/>
              <a:t>就业是最大的民生，有工作、有收入、有事业、养活自己、建立家庭、抚养子女、赡养老人。</a:t>
            </a:r>
            <a:endParaRPr lang="en-US" altLang="zh-CN" sz="2200" dirty="0"/>
          </a:p>
          <a:p>
            <a:endParaRPr lang="zh-CN" altLang="en-US" dirty="0"/>
          </a:p>
        </p:txBody>
      </p:sp>
      <p:sp>
        <p:nvSpPr>
          <p:cNvPr id="6" name="标题 1">
            <a:extLst>
              <a:ext uri="{FF2B5EF4-FFF2-40B4-BE49-F238E27FC236}">
                <a16:creationId xmlns:a16="http://schemas.microsoft.com/office/drawing/2014/main" id="{B9F2273A-C5F4-2D45-BC37-6C3FBAA389E0}"/>
              </a:ext>
            </a:extLst>
          </p:cNvPr>
          <p:cNvSpPr txBox="1">
            <a:spLocks/>
          </p:cNvSpPr>
          <p:nvPr/>
        </p:nvSpPr>
        <p:spPr>
          <a:xfrm>
            <a:off x="637110" y="605118"/>
            <a:ext cx="7564192" cy="1097683"/>
          </a:xfrm>
          <a:prstGeom prst="rect">
            <a:avLst/>
          </a:prstGeom>
        </p:spPr>
        <p:txBody>
          <a:bodyPr vert="horz" lIns="91440" tIns="45720" rIns="91440" bIns="45720" rtlCol="0" anchor="t">
            <a:noAutofit/>
          </a:bodyPr>
          <a:lstStyle>
            <a:lvl1pPr algn="l" defTabSz="457207"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ltLang="zh-CN" sz="3600" dirty="0"/>
              <a:t>2. </a:t>
            </a:r>
            <a:r>
              <a:rPr lang="zh-CN" altLang="en-US" sz="3600" dirty="0"/>
              <a:t>劳动就业制度</a:t>
            </a:r>
          </a:p>
        </p:txBody>
      </p:sp>
    </p:spTree>
    <p:extLst>
      <p:ext uri="{BB962C8B-B14F-4D97-AF65-F5344CB8AC3E}">
        <p14:creationId xmlns:p14="http://schemas.microsoft.com/office/powerpoint/2010/main" val="16610065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E02A91-9576-4B7F-92A3-6908C28A106E}"/>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1B26825E-1EB8-4F8D-A520-2FB0ACA7696B}"/>
              </a:ext>
            </a:extLst>
          </p:cNvPr>
          <p:cNvSpPr>
            <a:spLocks noGrp="1"/>
          </p:cNvSpPr>
          <p:nvPr>
            <p:ph idx="1"/>
          </p:nvPr>
        </p:nvSpPr>
        <p:spPr>
          <a:xfrm>
            <a:off x="199793" y="983095"/>
            <a:ext cx="6460439" cy="5693866"/>
          </a:xfrm>
        </p:spPr>
        <p:txBody>
          <a:bodyPr>
            <a:normAutofit lnSpcReduction="10000"/>
          </a:bodyPr>
          <a:lstStyle/>
          <a:p>
            <a:pPr marL="0" indent="0">
              <a:buNone/>
            </a:pPr>
            <a:r>
              <a:rPr lang="zh-CN" altLang="en-US" sz="2000" dirty="0"/>
              <a:t>该村还积极鼓励农户成立合作社，通过土地流转，形成合作社式的劳作模式，发展现代设施农业、养殖业，并引导群众有计划地种植经济作物。</a:t>
            </a:r>
            <a:endParaRPr lang="en-US" altLang="zh-CN" sz="2000" dirty="0"/>
          </a:p>
          <a:p>
            <a:pPr marL="0" indent="0">
              <a:buNone/>
            </a:pPr>
            <a:endParaRPr lang="zh-CN" altLang="en-US" sz="2000" dirty="0"/>
          </a:p>
          <a:p>
            <a:pPr marL="0" indent="0">
              <a:buNone/>
            </a:pPr>
            <a:r>
              <a:rPr lang="zh-CN" altLang="en-US" sz="2000" dirty="0"/>
              <a:t>杨自龙家以前是村里有名的贫困户。原本东奔西走做临时工的他，在村党支部的鼓励下，争取到帮扶贷款</a:t>
            </a:r>
            <a:r>
              <a:rPr lang="en-US" altLang="zh-CN" sz="2000" dirty="0"/>
              <a:t>90</a:t>
            </a:r>
            <a:r>
              <a:rPr lang="zh-CN" altLang="en-US" sz="2000" dirty="0"/>
              <a:t>万元以及村级发展互助资金协会所注入的资金</a:t>
            </a:r>
            <a:r>
              <a:rPr lang="en-US" altLang="zh-CN" sz="2000" dirty="0"/>
              <a:t>30</a:t>
            </a:r>
            <a:r>
              <a:rPr lang="zh-CN" altLang="en-US" sz="2000" dirty="0"/>
              <a:t>万元，牵头成立了吉隆田农产品产销专业合作社，先后搭建起</a:t>
            </a:r>
            <a:r>
              <a:rPr lang="en-US" altLang="zh-CN" sz="2000" dirty="0"/>
              <a:t>17</a:t>
            </a:r>
            <a:r>
              <a:rPr lang="zh-CN" altLang="en-US" sz="2000" dirty="0"/>
              <a:t>座大棚种植草莓。因为绿色环保，来采摘的人很多，经济收入年年增长。</a:t>
            </a:r>
            <a:endParaRPr lang="en-US" altLang="zh-CN" sz="2000" dirty="0"/>
          </a:p>
          <a:p>
            <a:pPr marL="0" indent="0">
              <a:buNone/>
            </a:pPr>
            <a:endParaRPr lang="zh-CN" altLang="en-US" sz="2000" dirty="0"/>
          </a:p>
          <a:p>
            <a:pPr marL="0" indent="0">
              <a:buNone/>
            </a:pPr>
            <a:r>
              <a:rPr lang="zh-CN" altLang="en-US" sz="2000" dirty="0"/>
              <a:t>据记载，山岔村以前有九盘水磨，它们在清朝同治年间被焚烧殆尽。清光绪初年，本村村民王升贵，王好存父子重新修建一盘水磨， 用于解决老百姓无处磨面的问题。加工场面十分红火，这盘具有传奇色彩的水墨保留到了今天，他不但让后人了解先辈生活，也激励了大家齐心奔小康的勇气，被</a:t>
            </a:r>
            <a:r>
              <a:rPr lang="en-US" altLang="zh-CN" sz="2000" dirty="0"/>
              <a:t>Y</a:t>
            </a:r>
            <a:r>
              <a:rPr lang="zh-CN" altLang="en-US" sz="2000" dirty="0"/>
              <a:t>县人民政府授为县文物保护单位。</a:t>
            </a:r>
          </a:p>
        </p:txBody>
      </p:sp>
      <p:sp>
        <p:nvSpPr>
          <p:cNvPr id="4" name="文本框 3">
            <a:extLst>
              <a:ext uri="{FF2B5EF4-FFF2-40B4-BE49-F238E27FC236}">
                <a16:creationId xmlns:a16="http://schemas.microsoft.com/office/drawing/2014/main" id="{A56F66B6-B41E-42AC-99EC-C7F29F8A137E}"/>
              </a:ext>
            </a:extLst>
          </p:cNvPr>
          <p:cNvSpPr txBox="1"/>
          <p:nvPr/>
        </p:nvSpPr>
        <p:spPr>
          <a:xfrm>
            <a:off x="7074409" y="908720"/>
            <a:ext cx="2106103" cy="6524863"/>
          </a:xfrm>
          <a:prstGeom prst="rect">
            <a:avLst/>
          </a:prstGeom>
          <a:solidFill>
            <a:schemeClr val="accent1"/>
          </a:solidFill>
        </p:spPr>
        <p:txBody>
          <a:bodyPr wrap="square" rtlCol="0">
            <a:spAutoFit/>
          </a:bodyPr>
          <a:lstStyle/>
          <a:p>
            <a:r>
              <a:rPr lang="zh-CN" altLang="en-US" sz="2000" b="1" dirty="0"/>
              <a:t>合作社</a:t>
            </a:r>
            <a:r>
              <a:rPr lang="en-US" altLang="zh-CN" sz="2000" b="1" dirty="0"/>
              <a:t>-</a:t>
            </a:r>
            <a:r>
              <a:rPr lang="zh-CN" altLang="en-US" sz="2000" b="1" dirty="0"/>
              <a:t>劳作</a:t>
            </a:r>
            <a:endParaRPr lang="en-US" altLang="zh-CN" sz="2000" b="1" dirty="0"/>
          </a:p>
          <a:p>
            <a:r>
              <a:rPr lang="zh-CN" altLang="en-US" sz="2000" b="1" dirty="0"/>
              <a:t>丰富产业结构</a:t>
            </a:r>
            <a:endParaRPr lang="en-US" altLang="zh-CN" sz="2000" b="1" dirty="0"/>
          </a:p>
          <a:p>
            <a:endParaRPr lang="en-US" altLang="zh-CN" b="1" dirty="0"/>
          </a:p>
          <a:p>
            <a:endParaRPr lang="en-US" altLang="zh-CN" b="1" dirty="0"/>
          </a:p>
          <a:p>
            <a:endParaRPr lang="en-US" altLang="zh-CN" b="1" dirty="0"/>
          </a:p>
          <a:p>
            <a:r>
              <a:rPr lang="zh-CN" altLang="en-US" b="1" dirty="0"/>
              <a:t>帮扶贷款</a:t>
            </a:r>
            <a:endParaRPr lang="en-US" altLang="zh-CN" b="1" dirty="0"/>
          </a:p>
          <a:p>
            <a:r>
              <a:rPr lang="zh-CN" altLang="en-US" b="1" dirty="0"/>
              <a:t>合作社</a:t>
            </a:r>
            <a:r>
              <a:rPr lang="en-US" altLang="zh-CN" b="1" dirty="0"/>
              <a:t>-</a:t>
            </a:r>
            <a:r>
              <a:rPr lang="zh-CN" altLang="en-US" b="1" dirty="0"/>
              <a:t>产销</a:t>
            </a:r>
            <a:endParaRPr lang="en-US" altLang="zh-CN" b="1" dirty="0"/>
          </a:p>
          <a:p>
            <a:endParaRPr lang="en-US" altLang="zh-CN" b="1" dirty="0"/>
          </a:p>
          <a:p>
            <a:endParaRPr lang="en-US" altLang="zh-CN" b="1" dirty="0"/>
          </a:p>
          <a:p>
            <a:endParaRPr lang="en-US" altLang="zh-CN" b="1" dirty="0"/>
          </a:p>
          <a:p>
            <a:endParaRPr lang="en-US" altLang="zh-CN" b="1" dirty="0"/>
          </a:p>
          <a:p>
            <a:endParaRPr lang="en-US" altLang="zh-CN" b="1" dirty="0"/>
          </a:p>
          <a:p>
            <a:endParaRPr lang="en-US" altLang="zh-CN" b="1" dirty="0"/>
          </a:p>
          <a:p>
            <a:r>
              <a:rPr lang="zh-CN" altLang="en-US" b="1" dirty="0"/>
              <a:t>挖掘文化资源</a:t>
            </a:r>
            <a:endParaRPr lang="en-US" altLang="zh-CN" b="1" dirty="0"/>
          </a:p>
          <a:p>
            <a:endParaRPr lang="en-US" altLang="zh-CN" b="1"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p:txBody>
      </p:sp>
    </p:spTree>
    <p:extLst>
      <p:ext uri="{BB962C8B-B14F-4D97-AF65-F5344CB8AC3E}">
        <p14:creationId xmlns:p14="http://schemas.microsoft.com/office/powerpoint/2010/main" val="205608766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404D1EE4-3A13-4081-8BB2-294F57E2AB3F}"/>
              </a:ext>
            </a:extLst>
          </p:cNvPr>
          <p:cNvSpPr>
            <a:spLocks noGrp="1"/>
          </p:cNvSpPr>
          <p:nvPr>
            <p:ph idx="1"/>
          </p:nvPr>
        </p:nvSpPr>
        <p:spPr>
          <a:xfrm>
            <a:off x="456474" y="1628800"/>
            <a:ext cx="8174580" cy="4824536"/>
          </a:xfrm>
        </p:spPr>
        <p:txBody>
          <a:bodyPr/>
          <a:lstStyle/>
          <a:p>
            <a:r>
              <a:rPr lang="zh-CN" altLang="en-US" sz="2200" dirty="0"/>
              <a:t>为规范医疗卫生行为而制定的规则和原则的综合，涵盖医疗保障、医疗服务、公共卫生、药品供应、监管体制等各个方面。</a:t>
            </a:r>
            <a:endParaRPr lang="en-US" altLang="zh-CN" sz="2200" dirty="0"/>
          </a:p>
          <a:p>
            <a:r>
              <a:rPr lang="zh-CN" altLang="en-US" sz="2200" dirty="0"/>
              <a:t>医疗保障：城乡居民医保制度、医保药品目录</a:t>
            </a:r>
            <a:endParaRPr lang="en-US" altLang="zh-CN" sz="2200" dirty="0"/>
          </a:p>
          <a:p>
            <a:r>
              <a:rPr lang="zh-CN" altLang="en-US" sz="2200" dirty="0"/>
              <a:t>分级诊疗：小病到社区、大病到综合医院</a:t>
            </a:r>
            <a:endParaRPr lang="en-US" altLang="zh-CN" sz="2200" dirty="0"/>
          </a:p>
          <a:p>
            <a:r>
              <a:rPr lang="zh-CN" altLang="en-US" sz="2200" dirty="0"/>
              <a:t>公共卫生：重大疾病尤其是传染病的预防、监控；食品、药品、环境的监管；宣传健康教育；疫苗接种</a:t>
            </a:r>
            <a:endParaRPr lang="en-US" altLang="zh-CN" sz="2200" dirty="0"/>
          </a:p>
          <a:p>
            <a:r>
              <a:rPr lang="zh-CN" altLang="en-US" sz="2200" dirty="0"/>
              <a:t>药品供应：国家药品供应保障综合管理信息平台，廉价药消失、进口药、仿制药、保命药</a:t>
            </a:r>
            <a:endParaRPr lang="en-US" altLang="zh-CN" sz="2200" dirty="0"/>
          </a:p>
          <a:p>
            <a:r>
              <a:rPr lang="zh-CN" altLang="en-US" sz="2200" dirty="0"/>
              <a:t>监管体制：疫苗、药品质量、新药研制与审批</a:t>
            </a:r>
            <a:endParaRPr lang="en-US" altLang="zh-CN" sz="2200" dirty="0"/>
          </a:p>
          <a:p>
            <a:endParaRPr lang="en-US" altLang="zh-CN" dirty="0"/>
          </a:p>
          <a:p>
            <a:pPr marL="0" indent="0">
              <a:buNone/>
            </a:pPr>
            <a:endParaRPr lang="zh-CN" altLang="en-US" dirty="0"/>
          </a:p>
        </p:txBody>
      </p:sp>
      <p:sp>
        <p:nvSpPr>
          <p:cNvPr id="6" name="标题 1">
            <a:extLst>
              <a:ext uri="{FF2B5EF4-FFF2-40B4-BE49-F238E27FC236}">
                <a16:creationId xmlns:a16="http://schemas.microsoft.com/office/drawing/2014/main" id="{C0EE9E73-88BA-5A4F-ADBA-1B558746C2F7}"/>
              </a:ext>
            </a:extLst>
          </p:cNvPr>
          <p:cNvSpPr>
            <a:spLocks noGrp="1"/>
          </p:cNvSpPr>
          <p:nvPr>
            <p:ph type="title"/>
          </p:nvPr>
        </p:nvSpPr>
        <p:spPr>
          <a:xfrm>
            <a:off x="484710" y="452718"/>
            <a:ext cx="7564192" cy="1097683"/>
          </a:xfrm>
        </p:spPr>
        <p:txBody>
          <a:bodyPr/>
          <a:lstStyle/>
          <a:p>
            <a:r>
              <a:rPr lang="en-US" altLang="zh-CN" sz="3600" dirty="0"/>
              <a:t>3. </a:t>
            </a:r>
            <a:r>
              <a:rPr lang="zh-CN" altLang="en-US" sz="3600" dirty="0"/>
              <a:t>医疗制度</a:t>
            </a:r>
          </a:p>
        </p:txBody>
      </p:sp>
    </p:spTree>
    <p:extLst>
      <p:ext uri="{BB962C8B-B14F-4D97-AF65-F5344CB8AC3E}">
        <p14:creationId xmlns:p14="http://schemas.microsoft.com/office/powerpoint/2010/main" val="127643281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94A9EC-47F5-2045-A0D3-2EA4692F693A}"/>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BC8F2C1B-9387-844B-A736-26CEA853104C}"/>
              </a:ext>
            </a:extLst>
          </p:cNvPr>
          <p:cNvSpPr>
            <a:spLocks noGrp="1"/>
          </p:cNvSpPr>
          <p:nvPr>
            <p:ph idx="1"/>
          </p:nvPr>
        </p:nvSpPr>
        <p:spPr>
          <a:xfrm>
            <a:off x="484710" y="1268760"/>
            <a:ext cx="7564192" cy="4541023"/>
          </a:xfrm>
        </p:spPr>
        <p:txBody>
          <a:bodyPr/>
          <a:lstStyle/>
          <a:p>
            <a:r>
              <a:rPr lang="zh-CN" altLang="en-US" dirty="0"/>
              <a:t>思考与讨论：</a:t>
            </a:r>
            <a:endParaRPr lang="en-US" altLang="zh-CN" dirty="0"/>
          </a:p>
          <a:p>
            <a:pPr marL="0" indent="0">
              <a:buNone/>
            </a:pPr>
            <a:endParaRPr lang="en-US" altLang="zh-CN" dirty="0"/>
          </a:p>
          <a:p>
            <a:pPr marL="0" indent="0">
              <a:buNone/>
            </a:pPr>
            <a:r>
              <a:rPr lang="zh-CN" altLang="en-US" dirty="0"/>
              <a:t>你赞同将“重大疾病”纳入医疗保障体系吗？</a:t>
            </a:r>
            <a:endParaRPr lang="en-US" altLang="zh-CN" dirty="0"/>
          </a:p>
          <a:p>
            <a:pPr marL="0" indent="0">
              <a:buNone/>
            </a:pPr>
            <a:endParaRPr lang="en-US" altLang="zh-CN" dirty="0"/>
          </a:p>
          <a:p>
            <a:pPr marL="0" indent="0">
              <a:buNone/>
            </a:pPr>
            <a:r>
              <a:rPr lang="zh-CN" altLang="en-US" dirty="0"/>
              <a:t>有人认为将治疗癌症的药物纳入医疗保障体系，会侵占其他公众的医疗社保份额，反对将其纳入，你怎么看？</a:t>
            </a:r>
            <a:endParaRPr lang="en-US" altLang="zh-CN" dirty="0"/>
          </a:p>
          <a:p>
            <a:pPr marL="0" indent="0">
              <a:buNone/>
            </a:pPr>
            <a:endParaRPr lang="en-US" altLang="zh-CN" dirty="0"/>
          </a:p>
          <a:p>
            <a:r>
              <a:rPr lang="en-US" altLang="zh-CN" dirty="0"/>
              <a:t>《</a:t>
            </a:r>
            <a:r>
              <a:rPr lang="zh-CN" altLang="en-US" dirty="0"/>
              <a:t>我不是药神</a:t>
            </a:r>
            <a:r>
              <a:rPr lang="en-US" altLang="zh-CN" dirty="0"/>
              <a:t>》</a:t>
            </a:r>
          </a:p>
          <a:p>
            <a:pPr marL="0" indent="0">
              <a:buNone/>
            </a:pPr>
            <a:endParaRPr kumimoji="1" lang="zh-CN" altLang="en-US" dirty="0"/>
          </a:p>
        </p:txBody>
      </p:sp>
    </p:spTree>
    <p:extLst>
      <p:ext uri="{BB962C8B-B14F-4D97-AF65-F5344CB8AC3E}">
        <p14:creationId xmlns:p14="http://schemas.microsoft.com/office/powerpoint/2010/main" val="181989895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CB0B13-A789-4DC9-B7F4-26F2658DDD35}"/>
              </a:ext>
            </a:extLst>
          </p:cNvPr>
          <p:cNvSpPr>
            <a:spLocks noGrp="1"/>
          </p:cNvSpPr>
          <p:nvPr>
            <p:ph type="title"/>
          </p:nvPr>
        </p:nvSpPr>
        <p:spPr>
          <a:xfrm>
            <a:off x="3961785" y="629266"/>
            <a:ext cx="3575604" cy="1641986"/>
          </a:xfrm>
        </p:spPr>
        <p:txBody>
          <a:bodyPr>
            <a:normAutofit/>
          </a:bodyPr>
          <a:lstStyle/>
          <a:p>
            <a:r>
              <a:rPr lang="zh-CN" altLang="en-US"/>
              <a:t>癌症筛查机制</a:t>
            </a:r>
          </a:p>
        </p:txBody>
      </p:sp>
      <p:pic>
        <p:nvPicPr>
          <p:cNvPr id="4" name="图片 3">
            <a:extLst>
              <a:ext uri="{FF2B5EF4-FFF2-40B4-BE49-F238E27FC236}">
                <a16:creationId xmlns:a16="http://schemas.microsoft.com/office/drawing/2014/main" id="{DA8E4FDB-A8F4-40DC-8F4C-A6C945A9E115}"/>
              </a:ext>
            </a:extLst>
          </p:cNvPr>
          <p:cNvPicPr>
            <a:picLocks noChangeAspect="1"/>
          </p:cNvPicPr>
          <p:nvPr/>
        </p:nvPicPr>
        <p:blipFill rotWithShape="1">
          <a:blip r:embed="rId3"/>
          <a:srcRect l="28207" r="37706" b="-2"/>
          <a:stretch/>
        </p:blipFill>
        <p:spPr>
          <a:xfrm>
            <a:off x="20" y="10"/>
            <a:ext cx="3475989" cy="6857990"/>
          </a:xfrm>
          <a:prstGeom prst="rect">
            <a:avLst/>
          </a:prstGeom>
        </p:spPr>
      </p:pic>
      <p:sp>
        <p:nvSpPr>
          <p:cNvPr id="3" name="内容占位符 2">
            <a:extLst>
              <a:ext uri="{FF2B5EF4-FFF2-40B4-BE49-F238E27FC236}">
                <a16:creationId xmlns:a16="http://schemas.microsoft.com/office/drawing/2014/main" id="{DD8BDC88-6170-4EDE-BE74-4F887DE41BCB}"/>
              </a:ext>
            </a:extLst>
          </p:cNvPr>
          <p:cNvSpPr>
            <a:spLocks noGrp="1"/>
          </p:cNvSpPr>
          <p:nvPr>
            <p:ph idx="1"/>
          </p:nvPr>
        </p:nvSpPr>
        <p:spPr>
          <a:xfrm>
            <a:off x="3961785" y="1700808"/>
            <a:ext cx="4752528" cy="4896544"/>
          </a:xfrm>
        </p:spPr>
        <p:txBody>
          <a:bodyPr>
            <a:normAutofit/>
          </a:bodyPr>
          <a:lstStyle/>
          <a:p>
            <a:pPr>
              <a:lnSpc>
                <a:spcPct val="90000"/>
              </a:lnSpc>
            </a:pPr>
            <a:r>
              <a:rPr lang="zh-CN" altLang="en-US" sz="2000" dirty="0"/>
              <a:t>罗永章 全国政协委员、清华大学生命学院教授</a:t>
            </a:r>
            <a:endParaRPr lang="en-US" altLang="zh-CN" sz="2000" dirty="0"/>
          </a:p>
          <a:p>
            <a:pPr>
              <a:lnSpc>
                <a:spcPct val="90000"/>
              </a:lnSpc>
            </a:pPr>
            <a:r>
              <a:rPr lang="zh-CN" altLang="en-US" sz="2000" dirty="0"/>
              <a:t>两会</a:t>
            </a:r>
            <a:r>
              <a:rPr lang="en-US" altLang="zh-CN" sz="2000" dirty="0"/>
              <a:t>《</a:t>
            </a:r>
            <a:r>
              <a:rPr lang="zh-CN" altLang="en-US" sz="2000" dirty="0"/>
              <a:t>关于严格规范防癌体检并尽快纳入医保的提案</a:t>
            </a:r>
            <a:r>
              <a:rPr lang="en-US" altLang="zh-CN" sz="2000" dirty="0"/>
              <a:t>》</a:t>
            </a:r>
            <a:r>
              <a:rPr lang="zh-CN" altLang="en-US" sz="2000" dirty="0"/>
              <a:t>（已纳入</a:t>
            </a:r>
            <a:r>
              <a:rPr lang="en-US" altLang="zh-CN" sz="2000" dirty="0"/>
              <a:t>2019</a:t>
            </a:r>
            <a:r>
              <a:rPr lang="zh-CN" altLang="en-US" sz="2000" dirty="0"/>
              <a:t>年工作计划）</a:t>
            </a:r>
            <a:endParaRPr lang="en-US" altLang="zh-CN" sz="2000" dirty="0"/>
          </a:p>
          <a:p>
            <a:pPr>
              <a:lnSpc>
                <a:spcPct val="90000"/>
              </a:lnSpc>
            </a:pPr>
            <a:endParaRPr lang="en-US" altLang="zh-CN" sz="2000" dirty="0"/>
          </a:p>
          <a:p>
            <a:pPr>
              <a:lnSpc>
                <a:spcPct val="90000"/>
              </a:lnSpc>
            </a:pPr>
            <a:r>
              <a:rPr lang="zh-CN" altLang="en-US" sz="2000" dirty="0"/>
              <a:t>生命之问？</a:t>
            </a:r>
            <a:endParaRPr lang="en-US" altLang="zh-CN" sz="2000" dirty="0"/>
          </a:p>
          <a:p>
            <a:pPr marL="0" indent="0">
              <a:lnSpc>
                <a:spcPct val="90000"/>
              </a:lnSpc>
              <a:buNone/>
            </a:pPr>
            <a:r>
              <a:rPr lang="zh-CN" altLang="en-US" sz="2000" dirty="0"/>
              <a:t>“通过早诊早治，过去</a:t>
            </a:r>
            <a:r>
              <a:rPr lang="en-US" altLang="zh-CN" sz="2000" dirty="0"/>
              <a:t>20</a:t>
            </a:r>
            <a:r>
              <a:rPr lang="zh-CN" altLang="en-US" sz="2000" dirty="0"/>
              <a:t>年美国癌症死亡率已经下降</a:t>
            </a:r>
            <a:r>
              <a:rPr lang="en-US" altLang="zh-CN" sz="2000" dirty="0"/>
              <a:t>25%</a:t>
            </a:r>
            <a:r>
              <a:rPr lang="zh-CN" altLang="en-US" sz="2000" dirty="0"/>
              <a:t>，活生生的</a:t>
            </a:r>
            <a:r>
              <a:rPr lang="en-US" altLang="zh-CN" sz="2000" dirty="0"/>
              <a:t>210</a:t>
            </a:r>
            <a:r>
              <a:rPr lang="zh-CN" altLang="en-US" sz="2000" dirty="0"/>
              <a:t>万条人命免于死于癌症多大的意义啊。中国人为啥一旦发现癌症就是中晚期呢？” </a:t>
            </a:r>
          </a:p>
        </p:txBody>
      </p:sp>
    </p:spTree>
    <p:extLst>
      <p:ext uri="{BB962C8B-B14F-4D97-AF65-F5344CB8AC3E}">
        <p14:creationId xmlns:p14="http://schemas.microsoft.com/office/powerpoint/2010/main" val="306082396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23E8915-D2AA-4327-A45A-972C3CA957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8302FC3C-9804-4950-B721-5FD704BA60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9141714" cy="6858000"/>
          </a:xfrm>
          <a:prstGeom prst="rect">
            <a:avLst/>
          </a:prstGeom>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6B9695BD-ECF6-49CA-8877-8C493193C65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490721" y="1828800"/>
            <a:ext cx="0" cy="3200400"/>
          </a:xfrm>
          <a:prstGeom prst="line">
            <a:avLst/>
          </a:prstGeom>
          <a:ln w="1905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3BC6EBB2-9BDC-4075-BA6B-43A9FBF9C8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b="23320"/>
          <a:stretch/>
        </p:blipFill>
        <p:spPr>
          <a:xfrm>
            <a:off x="6454408" y="6228080"/>
            <a:ext cx="745301" cy="762000"/>
          </a:xfrm>
          <a:prstGeom prst="rect">
            <a:avLst/>
          </a:prstGeom>
        </p:spPr>
      </p:pic>
      <p:sp>
        <p:nvSpPr>
          <p:cNvPr id="16" name="Freeform 5">
            <a:extLst>
              <a:ext uri="{FF2B5EF4-FFF2-40B4-BE49-F238E27FC236}">
                <a16:creationId xmlns:a16="http://schemas.microsoft.com/office/drawing/2014/main" id="{F3798573-F27B-47EB-8EA4-7EE34954C2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191" y="0"/>
            <a:ext cx="9144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sp>
      <p:sp>
        <p:nvSpPr>
          <p:cNvPr id="2" name="标题 1">
            <a:extLst>
              <a:ext uri="{FF2B5EF4-FFF2-40B4-BE49-F238E27FC236}">
                <a16:creationId xmlns:a16="http://schemas.microsoft.com/office/drawing/2014/main" id="{19FBACDB-2839-4B32-B62C-2E5DFD7540B8}"/>
              </a:ext>
            </a:extLst>
          </p:cNvPr>
          <p:cNvSpPr>
            <a:spLocks noGrp="1"/>
          </p:cNvSpPr>
          <p:nvPr>
            <p:ph type="title"/>
          </p:nvPr>
        </p:nvSpPr>
        <p:spPr>
          <a:xfrm>
            <a:off x="604646" y="804672"/>
            <a:ext cx="2641019" cy="5248656"/>
          </a:xfrm>
        </p:spPr>
        <p:txBody>
          <a:bodyPr anchor="ctr">
            <a:normAutofit/>
          </a:bodyPr>
          <a:lstStyle/>
          <a:p>
            <a:pPr algn="ctr"/>
            <a:r>
              <a:rPr lang="zh-CN" altLang="en-US" sz="3600" dirty="0"/>
              <a:t>总理直通车</a:t>
            </a:r>
          </a:p>
        </p:txBody>
      </p:sp>
      <p:sp>
        <p:nvSpPr>
          <p:cNvPr id="3" name="内容占位符 2">
            <a:extLst>
              <a:ext uri="{FF2B5EF4-FFF2-40B4-BE49-F238E27FC236}">
                <a16:creationId xmlns:a16="http://schemas.microsoft.com/office/drawing/2014/main" id="{FBBB039F-145B-4D0E-A2ED-C05817F26179}"/>
              </a:ext>
            </a:extLst>
          </p:cNvPr>
          <p:cNvSpPr>
            <a:spLocks noGrp="1"/>
          </p:cNvSpPr>
          <p:nvPr>
            <p:ph idx="1"/>
          </p:nvPr>
        </p:nvSpPr>
        <p:spPr>
          <a:xfrm>
            <a:off x="3731895" y="804671"/>
            <a:ext cx="4799948" cy="5248657"/>
          </a:xfrm>
        </p:spPr>
        <p:txBody>
          <a:bodyPr anchor="ctr">
            <a:normAutofit/>
          </a:bodyPr>
          <a:lstStyle/>
          <a:p>
            <a:pPr>
              <a:lnSpc>
                <a:spcPct val="150000"/>
              </a:lnSpc>
            </a:pPr>
            <a:r>
              <a:rPr lang="en-US" altLang="zh-CN" sz="2200" dirty="0"/>
              <a:t>3</a:t>
            </a:r>
            <a:r>
              <a:rPr lang="zh-CN" altLang="en-US" sz="2200" dirty="0"/>
              <a:t>月</a:t>
            </a:r>
            <a:r>
              <a:rPr lang="en-US" altLang="zh-CN" sz="2200" dirty="0"/>
              <a:t>5</a:t>
            </a:r>
            <a:r>
              <a:rPr lang="zh-CN" altLang="en-US" sz="2200" dirty="0"/>
              <a:t>日，在李克强总理所作的政府工作报告中，明确了</a:t>
            </a:r>
            <a:r>
              <a:rPr lang="en-US" altLang="zh-CN" sz="2200" dirty="0"/>
              <a:t>2019</a:t>
            </a:r>
            <a:r>
              <a:rPr lang="zh-CN" altLang="en-US" sz="2200" dirty="0"/>
              <a:t>年的政府工作任务，其中在保障基本医疗卫生服务方面指出，我国受癌症困扰的家庭以千万计，要实施癌症防治行动，推进预防筛查、早诊早治和科研攻关，着力缓解民生的痛点。</a:t>
            </a:r>
          </a:p>
        </p:txBody>
      </p:sp>
    </p:spTree>
    <p:extLst>
      <p:ext uri="{BB962C8B-B14F-4D97-AF65-F5344CB8AC3E}">
        <p14:creationId xmlns:p14="http://schemas.microsoft.com/office/powerpoint/2010/main" val="27055256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CA04CC-E6D8-4362-A9E6-D6DE83DB39DD}"/>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669FC69C-AF4E-4E92-B5D6-72D2BD84A3E5}"/>
              </a:ext>
            </a:extLst>
          </p:cNvPr>
          <p:cNvSpPr>
            <a:spLocks noGrp="1"/>
          </p:cNvSpPr>
          <p:nvPr>
            <p:ph idx="1"/>
          </p:nvPr>
        </p:nvSpPr>
        <p:spPr>
          <a:xfrm>
            <a:off x="484710" y="764705"/>
            <a:ext cx="7564192" cy="5483702"/>
          </a:xfrm>
        </p:spPr>
        <p:txBody>
          <a:bodyPr>
            <a:normAutofit/>
          </a:bodyPr>
          <a:lstStyle/>
          <a:p>
            <a:r>
              <a:rPr lang="zh-CN" altLang="en-US" sz="2200" dirty="0"/>
              <a:t>我国癌症检出率比发达国家低</a:t>
            </a:r>
            <a:r>
              <a:rPr lang="en-US" altLang="zh-CN" sz="2200" dirty="0"/>
              <a:t>3-4</a:t>
            </a:r>
            <a:r>
              <a:rPr lang="zh-CN" altLang="en-US" sz="2200" dirty="0"/>
              <a:t>倍，患者</a:t>
            </a:r>
            <a:r>
              <a:rPr lang="en-US" altLang="zh-CN" sz="2200" dirty="0"/>
              <a:t>5</a:t>
            </a:r>
            <a:r>
              <a:rPr lang="zh-CN" altLang="en-US" sz="2200" dirty="0"/>
              <a:t>年生存率仅为</a:t>
            </a:r>
            <a:r>
              <a:rPr lang="en-US" altLang="zh-CN" sz="2200" dirty="0"/>
              <a:t>31%</a:t>
            </a:r>
            <a:r>
              <a:rPr lang="zh-CN" altLang="en-US" sz="2200" dirty="0"/>
              <a:t>，不到美国的一半。“体检普及率低、防癌体检不规范、体检机构医疗水平不达标，以及负责体检人员工作态度，大多数患者发现时就已到中晚期，是我国癌症死亡率居高不下、生存期短的一个重要原因。”</a:t>
            </a:r>
            <a:endParaRPr lang="en-US" altLang="zh-CN" sz="2200" dirty="0"/>
          </a:p>
          <a:p>
            <a:endParaRPr lang="en-US" altLang="zh-CN" sz="2200" dirty="0"/>
          </a:p>
          <a:p>
            <a:r>
              <a:rPr lang="zh-CN" altLang="en-US" sz="2200" dirty="0"/>
              <a:t>检查不规范，我认为是最大的问题”，罗永章指出，目前大部分国人常做体检项目都是最基本的体检指标，并不是所有人都针对肿瘤进行专项体检。“做体检并不意味着做了癌症筛查，这是两回事。”</a:t>
            </a:r>
            <a:endParaRPr lang="en-US" altLang="zh-CN" sz="2200" dirty="0"/>
          </a:p>
          <a:p>
            <a:endParaRPr lang="en-US" altLang="zh-CN" sz="2200" dirty="0"/>
          </a:p>
          <a:p>
            <a:r>
              <a:rPr lang="zh-CN" altLang="en-US" sz="2200" dirty="0"/>
              <a:t>“此外，肿瘤界公认的标准是通过病理切片进行病理分析，但病理分析也会由于医生水平的不同而导致误判。” </a:t>
            </a:r>
            <a:endParaRPr lang="en-US" altLang="zh-CN" sz="2200" dirty="0"/>
          </a:p>
          <a:p>
            <a:endParaRPr lang="en-US" altLang="zh-CN" dirty="0"/>
          </a:p>
          <a:p>
            <a:endParaRPr lang="zh-CN" altLang="en-US" dirty="0"/>
          </a:p>
        </p:txBody>
      </p:sp>
      <p:sp>
        <p:nvSpPr>
          <p:cNvPr id="4" name="矩形 3">
            <a:extLst>
              <a:ext uri="{FF2B5EF4-FFF2-40B4-BE49-F238E27FC236}">
                <a16:creationId xmlns:a16="http://schemas.microsoft.com/office/drawing/2014/main" id="{F2AF1AAE-DEF6-4E3C-919C-E59DBCCA0EBE}"/>
              </a:ext>
            </a:extLst>
          </p:cNvPr>
          <p:cNvSpPr/>
          <p:nvPr/>
        </p:nvSpPr>
        <p:spPr>
          <a:xfrm>
            <a:off x="4716016" y="5790953"/>
            <a:ext cx="3754004" cy="769441"/>
          </a:xfrm>
          <a:prstGeom prst="rect">
            <a:avLst/>
          </a:prstGeom>
          <a:noFill/>
        </p:spPr>
        <p:txBody>
          <a:bodyPr wrap="square" lIns="91440" tIns="45720" rIns="91440" bIns="45720">
            <a:spAutoFit/>
          </a:bodyPr>
          <a:lstStyle/>
          <a:p>
            <a:pPr algn="ctr"/>
            <a:r>
              <a:rPr lang="zh-CN" altLang="en-US" sz="4400" dirty="0">
                <a:ln w="0"/>
                <a:solidFill>
                  <a:schemeClr val="accent1"/>
                </a:solidFill>
                <a:effectLst>
                  <a:outerShdw blurRad="38100" dist="25400" dir="5400000" algn="ctr" rotWithShape="0">
                    <a:srgbClr val="6E747A">
                      <a:alpha val="43000"/>
                    </a:srgbClr>
                  </a:outerShdw>
                </a:effectLst>
              </a:rPr>
              <a:t>请你拿出方案</a:t>
            </a:r>
            <a:endParaRPr lang="zh-CN" altLang="en-US" sz="4400" b="0" cap="none" spc="0" dirty="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50464700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898B52-B330-4EAF-A660-B3D6C58E4F6F}"/>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69F6D788-24A6-476F-8FFC-09EF8A7C9A62}"/>
              </a:ext>
            </a:extLst>
          </p:cNvPr>
          <p:cNvSpPr>
            <a:spLocks noGrp="1"/>
          </p:cNvSpPr>
          <p:nvPr>
            <p:ph idx="1"/>
          </p:nvPr>
        </p:nvSpPr>
        <p:spPr>
          <a:xfrm>
            <a:off x="484710" y="1840305"/>
            <a:ext cx="7564192" cy="4541023"/>
          </a:xfrm>
        </p:spPr>
        <p:txBody>
          <a:bodyPr>
            <a:normAutofit/>
          </a:bodyPr>
          <a:lstStyle/>
          <a:p>
            <a:r>
              <a:rPr lang="zh-CN" altLang="en-US" sz="2200" dirty="0"/>
              <a:t>“许多癌症经过微创手术就可以治愈。只要早发现，早治疗，把病症消灭在萌芽状态，</a:t>
            </a:r>
            <a:r>
              <a:rPr lang="en-US" altLang="zh-CN" sz="2200" dirty="0"/>
              <a:t>90%</a:t>
            </a:r>
            <a:r>
              <a:rPr lang="zh-CN" altLang="en-US" sz="2200" dirty="0"/>
              <a:t>以上的癌症都可以被治愈。”</a:t>
            </a:r>
            <a:endParaRPr lang="en-US" altLang="zh-CN" sz="2200" dirty="0"/>
          </a:p>
          <a:p>
            <a:r>
              <a:rPr lang="zh-CN" altLang="en-US" sz="2200" dirty="0"/>
              <a:t>“不光是肿瘤可以早发现、早治疗，其实大部分疾病都可以做到这一点，未来医学提倡是治未病。”</a:t>
            </a:r>
            <a:endParaRPr lang="en-US" altLang="zh-CN" sz="2200" dirty="0"/>
          </a:p>
          <a:p>
            <a:r>
              <a:rPr lang="zh-CN" altLang="en-US" sz="2200" dirty="0"/>
              <a:t>“我国多数三甲医院常年人满为患、不堪重负，无暇开展防癌体检，且集中在少数大城市，难以形成足够的人口覆盖。”</a:t>
            </a:r>
          </a:p>
        </p:txBody>
      </p:sp>
    </p:spTree>
    <p:extLst>
      <p:ext uri="{BB962C8B-B14F-4D97-AF65-F5344CB8AC3E}">
        <p14:creationId xmlns:p14="http://schemas.microsoft.com/office/powerpoint/2010/main" val="51633074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E6EDE4-AA25-4726-991E-52C9667729F9}"/>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732BE574-DEFB-4787-9314-4F1E3DFC5BED}"/>
              </a:ext>
            </a:extLst>
          </p:cNvPr>
          <p:cNvSpPr>
            <a:spLocks noGrp="1"/>
          </p:cNvSpPr>
          <p:nvPr>
            <p:ph idx="1"/>
          </p:nvPr>
        </p:nvSpPr>
        <p:spPr>
          <a:xfrm>
            <a:off x="323528" y="753610"/>
            <a:ext cx="7564192" cy="5915750"/>
          </a:xfrm>
        </p:spPr>
        <p:txBody>
          <a:bodyPr>
            <a:normAutofit fontScale="92500"/>
          </a:bodyPr>
          <a:lstStyle/>
          <a:p>
            <a:r>
              <a:rPr lang="zh-CN" altLang="en-US" b="1" dirty="0">
                <a:solidFill>
                  <a:schemeClr val="accent1">
                    <a:lumMod val="40000"/>
                    <a:lumOff val="60000"/>
                  </a:schemeClr>
                </a:solidFill>
              </a:rPr>
              <a:t>国家应从政策层面</a:t>
            </a:r>
            <a:r>
              <a:rPr lang="zh-CN" altLang="en-US" dirty="0"/>
              <a:t>提供多方面保障，严格规范防癌体检的适用范围与技术标准，加大力度整顿不规范操作，切实保证防癌体检的质量与效果，如：严防通过申请较低类别医疗器械证书获准上市的“山寨”肿瘤标志物夸大宣传、贻误迷惑消费者，全面监管过度医疗和虚假体检等。</a:t>
            </a:r>
            <a:endParaRPr lang="en-US" altLang="zh-CN" dirty="0"/>
          </a:p>
          <a:p>
            <a:r>
              <a:rPr lang="zh-CN" altLang="en-US" dirty="0"/>
              <a:t>将防癌体检重点放到一、二级医院开展，同时增强这些医院的软硬件建设，规范技术标准，让城乡居民就近接受正规检查，促进医疗资源高效率合理利用，推动深化</a:t>
            </a:r>
            <a:r>
              <a:rPr lang="zh-CN" altLang="en-US" b="1" dirty="0">
                <a:solidFill>
                  <a:schemeClr val="accent1">
                    <a:lumMod val="40000"/>
                    <a:lumOff val="60000"/>
                  </a:schemeClr>
                </a:solidFill>
              </a:rPr>
              <a:t>分级诊疗制度实施</a:t>
            </a:r>
            <a:r>
              <a:rPr lang="zh-CN" altLang="en-US" dirty="0"/>
              <a:t>。</a:t>
            </a:r>
          </a:p>
          <a:p>
            <a:r>
              <a:rPr lang="zh-CN" altLang="en-US" b="1" dirty="0">
                <a:solidFill>
                  <a:schemeClr val="accent1">
                    <a:lumMod val="40000"/>
                    <a:lumOff val="60000"/>
                  </a:schemeClr>
                </a:solidFill>
              </a:rPr>
              <a:t>防癌体检技术水平</a:t>
            </a:r>
            <a:r>
              <a:rPr lang="zh-CN" altLang="en-US" dirty="0"/>
              <a:t>：不需要对这两级医院的现有技术和设备进行大规模的升级，只需进行小规模的仪器设备采购及相应的人员培训。如果指标异常，再转入一级医院。</a:t>
            </a:r>
            <a:endParaRPr lang="en-US" altLang="zh-CN" dirty="0"/>
          </a:p>
          <a:p>
            <a:r>
              <a:rPr lang="zh-CN" altLang="en-US" dirty="0"/>
              <a:t>目前市面上的防癌体检，从检测手段、方式上存在许多不同的方案，因此</a:t>
            </a:r>
            <a:r>
              <a:rPr lang="zh-CN" altLang="en-US" b="1" dirty="0">
                <a:solidFill>
                  <a:schemeClr val="accent1">
                    <a:lumMod val="40000"/>
                    <a:lumOff val="60000"/>
                  </a:schemeClr>
                </a:solidFill>
              </a:rPr>
              <a:t>卫健委等相关部门</a:t>
            </a:r>
            <a:r>
              <a:rPr lang="zh-CN" altLang="en-US" dirty="0"/>
              <a:t>在推行防癌体检的</a:t>
            </a:r>
            <a:r>
              <a:rPr lang="zh-CN" altLang="en-US" b="1" dirty="0">
                <a:solidFill>
                  <a:schemeClr val="accent1">
                    <a:lumMod val="40000"/>
                    <a:lumOff val="60000"/>
                  </a:schemeClr>
                </a:solidFill>
              </a:rPr>
              <a:t>顶层设计</a:t>
            </a:r>
            <a:r>
              <a:rPr lang="zh-CN" altLang="en-US" dirty="0"/>
              <a:t>上，搞清楚哪种方案有效、便捷，性价比高。</a:t>
            </a:r>
          </a:p>
        </p:txBody>
      </p:sp>
    </p:spTree>
    <p:extLst>
      <p:ext uri="{BB962C8B-B14F-4D97-AF65-F5344CB8AC3E}">
        <p14:creationId xmlns:p14="http://schemas.microsoft.com/office/powerpoint/2010/main" val="74894675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3DA5CA-09EC-4AD9-B759-644CBFB7C370}"/>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670AC319-7DD2-4EE3-9EE8-21EF4CF68C67}"/>
              </a:ext>
            </a:extLst>
          </p:cNvPr>
          <p:cNvSpPr>
            <a:spLocks noGrp="1"/>
          </p:cNvSpPr>
          <p:nvPr>
            <p:ph idx="1"/>
          </p:nvPr>
        </p:nvSpPr>
        <p:spPr>
          <a:xfrm>
            <a:off x="323528" y="1233712"/>
            <a:ext cx="7564192" cy="5795688"/>
          </a:xfrm>
        </p:spPr>
        <p:txBody>
          <a:bodyPr>
            <a:normAutofit/>
          </a:bodyPr>
          <a:lstStyle/>
          <a:p>
            <a:r>
              <a:rPr lang="zh-CN" altLang="en-US" sz="2200" b="1" dirty="0">
                <a:solidFill>
                  <a:schemeClr val="accent1">
                    <a:lumMod val="40000"/>
                    <a:lumOff val="60000"/>
                  </a:schemeClr>
                </a:solidFill>
              </a:rPr>
              <a:t>相关部门</a:t>
            </a:r>
            <a:r>
              <a:rPr lang="zh-CN" altLang="en-US" sz="2200" dirty="0"/>
              <a:t>应鼓励创新检测技术与产品研发，通过技术更新提升防癌体检效率。“政府有责任推动优秀</a:t>
            </a:r>
            <a:r>
              <a:rPr lang="zh-CN" altLang="en-US" sz="2200" b="1" dirty="0">
                <a:solidFill>
                  <a:schemeClr val="accent1">
                    <a:lumMod val="40000"/>
                    <a:lumOff val="60000"/>
                  </a:schemeClr>
                </a:solidFill>
              </a:rPr>
              <a:t>科技创新成果</a:t>
            </a:r>
            <a:r>
              <a:rPr lang="zh-CN" altLang="en-US" sz="2200" dirty="0"/>
              <a:t>在癌症筛查中的普及应用，优先选用具有自主知识产权的创新产品，简化新技术进入临床使用的审批流程，缩短市场准入时间，保护和调动创新企业的积极性。”</a:t>
            </a:r>
            <a:endParaRPr lang="en-US" altLang="zh-CN" sz="2200" dirty="0"/>
          </a:p>
          <a:p>
            <a:r>
              <a:rPr lang="zh-CN" altLang="en-US" sz="2200" dirty="0"/>
              <a:t>对于</a:t>
            </a:r>
            <a:r>
              <a:rPr lang="zh-CN" altLang="en-US" sz="2200" b="1" dirty="0">
                <a:solidFill>
                  <a:schemeClr val="accent1">
                    <a:lumMod val="40000"/>
                    <a:lumOff val="60000"/>
                  </a:schemeClr>
                </a:solidFill>
              </a:rPr>
              <a:t>防癌体检纳入医保</a:t>
            </a:r>
            <a:r>
              <a:rPr lang="zh-CN" altLang="en-US" sz="2200" dirty="0"/>
              <a:t>具体如何开展，可从癌症高发地区、高危人群入手，如公务员和企事业单位职工医保中试行，在癌症早诊早治的社会经济效益显现后逐步推广，最终实现全民防癌普检。</a:t>
            </a:r>
            <a:endParaRPr lang="en-US" altLang="zh-CN" sz="2200" dirty="0"/>
          </a:p>
          <a:p>
            <a:r>
              <a:rPr lang="zh-CN" altLang="en-US" sz="2200" dirty="0"/>
              <a:t>借鉴目前</a:t>
            </a:r>
            <a:r>
              <a:rPr lang="zh-CN" altLang="en-US" sz="2200" b="1" dirty="0">
                <a:solidFill>
                  <a:schemeClr val="accent1">
                    <a:lumMod val="40000"/>
                    <a:lumOff val="60000"/>
                  </a:schemeClr>
                </a:solidFill>
              </a:rPr>
              <a:t>商业保险参与大病医疗、商业资本投资公立医疗机构的思路</a:t>
            </a:r>
            <a:r>
              <a:rPr lang="zh-CN" altLang="en-US" sz="2200" dirty="0"/>
              <a:t>，由政府引导社会资源进入，解决资金短缺问题，使医保防癌体检符合市场规律，实现良性运行。</a:t>
            </a:r>
          </a:p>
        </p:txBody>
      </p:sp>
    </p:spTree>
    <p:extLst>
      <p:ext uri="{BB962C8B-B14F-4D97-AF65-F5344CB8AC3E}">
        <p14:creationId xmlns:p14="http://schemas.microsoft.com/office/powerpoint/2010/main" val="71744844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a:extLst>
              <a:ext uri="{FF2B5EF4-FFF2-40B4-BE49-F238E27FC236}">
                <a16:creationId xmlns:a16="http://schemas.microsoft.com/office/drawing/2014/main" id="{DC12CEC1-DABF-460C-8D30-5617BB6E5D8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39552" y="430718"/>
            <a:ext cx="3643372" cy="1702137"/>
          </a:xfrm>
        </p:spPr>
      </p:pic>
      <p:sp>
        <p:nvSpPr>
          <p:cNvPr id="6" name="标题 1">
            <a:extLst>
              <a:ext uri="{FF2B5EF4-FFF2-40B4-BE49-F238E27FC236}">
                <a16:creationId xmlns:a16="http://schemas.microsoft.com/office/drawing/2014/main" id="{0FAA299A-27A9-4CB1-809E-E6AF129E573C}"/>
              </a:ext>
            </a:extLst>
          </p:cNvPr>
          <p:cNvSpPr txBox="1">
            <a:spLocks/>
          </p:cNvSpPr>
          <p:nvPr/>
        </p:nvSpPr>
        <p:spPr>
          <a:xfrm>
            <a:off x="539552" y="2222427"/>
            <a:ext cx="4176464" cy="1097683"/>
          </a:xfrm>
          <a:prstGeom prst="rect">
            <a:avLst/>
          </a:prstGeom>
        </p:spPr>
        <p:txBody>
          <a:bodyPr vert="horz" lIns="91440" tIns="45720" rIns="91440" bIns="45720" rtlCol="0" anchor="t">
            <a:noAutofit/>
          </a:bodyPr>
          <a:lstStyle>
            <a:lvl1pPr algn="l" defTabSz="457207"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CN" altLang="en-US" sz="2400" dirty="0"/>
              <a:t>为什么贵？</a:t>
            </a:r>
            <a:endParaRPr lang="en-US" altLang="zh-CN" sz="2400" dirty="0"/>
          </a:p>
          <a:p>
            <a:r>
              <a:rPr lang="zh-CN" altLang="en-US" sz="2400" dirty="0"/>
              <a:t>（</a:t>
            </a:r>
            <a:r>
              <a:rPr lang="en-US" altLang="zh-CN" sz="2400" dirty="0"/>
              <a:t>1</a:t>
            </a:r>
            <a:r>
              <a:rPr lang="zh-CN" altLang="en-US" sz="2400" dirty="0"/>
              <a:t>）材料成本、人工成本；</a:t>
            </a:r>
            <a:endParaRPr lang="en-US" altLang="zh-CN" sz="2400" dirty="0"/>
          </a:p>
          <a:p>
            <a:r>
              <a:rPr lang="zh-CN" altLang="en-US" sz="2400" dirty="0"/>
              <a:t>（</a:t>
            </a:r>
            <a:r>
              <a:rPr lang="en-US" altLang="zh-CN" sz="2400" dirty="0"/>
              <a:t>2</a:t>
            </a:r>
            <a:r>
              <a:rPr lang="zh-CN" altLang="en-US" sz="2400" dirty="0"/>
              <a:t>）口腔项目大部分不在医保范畴内，口腔医疗服务医保覆盖项目较少，只报销基本材料费和治疗费，种牙、牙齿矫正不在医保范畴；</a:t>
            </a:r>
            <a:endParaRPr lang="en-US" altLang="zh-CN" sz="2400" dirty="0"/>
          </a:p>
          <a:p>
            <a:endParaRPr lang="en-US" altLang="zh-CN" sz="2400" dirty="0"/>
          </a:p>
          <a:p>
            <a:endParaRPr lang="zh-CN" altLang="en-US" sz="2400" dirty="0"/>
          </a:p>
        </p:txBody>
      </p:sp>
      <p:sp>
        <p:nvSpPr>
          <p:cNvPr id="7" name="标题 1">
            <a:extLst>
              <a:ext uri="{FF2B5EF4-FFF2-40B4-BE49-F238E27FC236}">
                <a16:creationId xmlns:a16="http://schemas.microsoft.com/office/drawing/2014/main" id="{F02E5485-939F-4CB4-AD62-EC8DF3656D91}"/>
              </a:ext>
            </a:extLst>
          </p:cNvPr>
          <p:cNvSpPr txBox="1">
            <a:spLocks/>
          </p:cNvSpPr>
          <p:nvPr/>
        </p:nvSpPr>
        <p:spPr>
          <a:xfrm>
            <a:off x="387871" y="5157192"/>
            <a:ext cx="4536504" cy="1097683"/>
          </a:xfrm>
          <a:prstGeom prst="rect">
            <a:avLst/>
          </a:prstGeom>
        </p:spPr>
        <p:txBody>
          <a:bodyPr vert="horz" lIns="91440" tIns="45720" rIns="91440" bIns="45720" rtlCol="0" anchor="t">
            <a:noAutofit/>
          </a:bodyPr>
          <a:lstStyle>
            <a:lvl1pPr algn="l" defTabSz="457207"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CN" altLang="en-US" sz="2400" dirty="0"/>
              <a:t>怎么办？</a:t>
            </a:r>
            <a:endParaRPr lang="en-US" altLang="zh-CN" sz="2400" dirty="0"/>
          </a:p>
          <a:p>
            <a:r>
              <a:rPr lang="zh-CN" altLang="en-US" sz="2400" dirty="0"/>
              <a:t>齿科保险</a:t>
            </a:r>
            <a:r>
              <a:rPr lang="en-US" altLang="zh-CN" sz="2400" dirty="0"/>
              <a:t>=</a:t>
            </a:r>
            <a:r>
              <a:rPr lang="zh-CN" altLang="en-US" sz="2400" dirty="0"/>
              <a:t>保险公司</a:t>
            </a:r>
            <a:r>
              <a:rPr lang="en-US" altLang="zh-CN" sz="2400" dirty="0"/>
              <a:t>+</a:t>
            </a:r>
            <a:r>
              <a:rPr lang="zh-CN" altLang="en-US" sz="2400" dirty="0"/>
              <a:t>齿科诊所</a:t>
            </a:r>
            <a:endParaRPr lang="en-US" altLang="zh-CN" sz="2400" dirty="0"/>
          </a:p>
          <a:p>
            <a:endParaRPr lang="en-US" altLang="zh-CN" sz="2400" dirty="0"/>
          </a:p>
          <a:p>
            <a:endParaRPr lang="zh-CN" altLang="en-US" sz="2400" dirty="0"/>
          </a:p>
        </p:txBody>
      </p:sp>
      <p:pic>
        <p:nvPicPr>
          <p:cNvPr id="11" name="图片 10">
            <a:extLst>
              <a:ext uri="{FF2B5EF4-FFF2-40B4-BE49-F238E27FC236}">
                <a16:creationId xmlns:a16="http://schemas.microsoft.com/office/drawing/2014/main" id="{265D582F-B81D-415E-A691-6DA6859C46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16016" y="184237"/>
            <a:ext cx="4064000" cy="2857500"/>
          </a:xfrm>
          <a:prstGeom prst="rect">
            <a:avLst/>
          </a:prstGeom>
        </p:spPr>
      </p:pic>
      <p:pic>
        <p:nvPicPr>
          <p:cNvPr id="15" name="图片 14">
            <a:extLst>
              <a:ext uri="{FF2B5EF4-FFF2-40B4-BE49-F238E27FC236}">
                <a16:creationId xmlns:a16="http://schemas.microsoft.com/office/drawing/2014/main" id="{B304E541-A404-4BA9-ABB3-CD3BCE0F2A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53004" y="3429000"/>
            <a:ext cx="4176464" cy="3263900"/>
          </a:xfrm>
          <a:prstGeom prst="rect">
            <a:avLst/>
          </a:prstGeom>
        </p:spPr>
      </p:pic>
    </p:spTree>
    <p:extLst>
      <p:ext uri="{BB962C8B-B14F-4D97-AF65-F5344CB8AC3E}">
        <p14:creationId xmlns:p14="http://schemas.microsoft.com/office/powerpoint/2010/main" val="9071696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nodeType="click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wipe(down)">
                                      <p:cBhvr>
                                        <p:cTn id="14" dur="500"/>
                                        <p:tgtEl>
                                          <p:spTgt spid="11"/>
                                        </p:tgtEl>
                                      </p:cBhvr>
                                    </p:animEffect>
                                  </p:childTnLst>
                                </p:cTn>
                              </p:par>
                            </p:childTnLst>
                          </p:cTn>
                        </p:par>
                      </p:childTnLst>
                    </p:cTn>
                  </p:par>
                  <p:par>
                    <p:cTn id="15" fill="hold">
                      <p:stCondLst>
                        <p:cond delay="indefinite"/>
                      </p:stCondLst>
                      <p:childTnLst>
                        <p:par>
                          <p:cTn id="16" fill="hold">
                            <p:stCondLst>
                              <p:cond delay="0"/>
                            </p:stCondLst>
                            <p:childTnLst>
                              <p:par>
                                <p:cTn id="17" presetID="21" presetClass="entr" presetSubtype="1"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wheel(1)">
                                      <p:cBhvr>
                                        <p:cTn id="19" dur="2000"/>
                                        <p:tgtEl>
                                          <p:spTgt spid="6"/>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7"/>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404D1EE4-3A13-4081-8BB2-294F57E2AB3F}"/>
              </a:ext>
            </a:extLst>
          </p:cNvPr>
          <p:cNvSpPr>
            <a:spLocks noGrp="1"/>
          </p:cNvSpPr>
          <p:nvPr>
            <p:ph idx="1"/>
          </p:nvPr>
        </p:nvSpPr>
        <p:spPr>
          <a:xfrm>
            <a:off x="484710" y="1268760"/>
            <a:ext cx="8174580" cy="5328592"/>
          </a:xfrm>
        </p:spPr>
        <p:txBody>
          <a:bodyPr>
            <a:normAutofit/>
          </a:bodyPr>
          <a:lstStyle/>
          <a:p>
            <a:r>
              <a:rPr lang="zh-CN" altLang="en-US" sz="2200" dirty="0"/>
              <a:t>为保障全体社会成员的基本生存与生活需要而制定的有关社会福利、社会保险、社会救助、慈善事业、社会优抚和社会安置等一系列规则和原则的总和。</a:t>
            </a:r>
            <a:endParaRPr lang="en-US" altLang="zh-CN" sz="2200" dirty="0"/>
          </a:p>
          <a:p>
            <a:pPr marL="0" indent="0">
              <a:buNone/>
            </a:pPr>
            <a:endParaRPr lang="en-US" altLang="zh-CN" sz="2200" dirty="0"/>
          </a:p>
          <a:p>
            <a:r>
              <a:rPr lang="zh-CN" altLang="en-US" sz="2200" dirty="0"/>
              <a:t>起源于</a:t>
            </a:r>
            <a:r>
              <a:rPr lang="en-US" altLang="zh-CN" sz="2200" dirty="0"/>
              <a:t>17</a:t>
            </a:r>
            <a:r>
              <a:rPr lang="zh-CN" altLang="en-US" sz="2200" dirty="0"/>
              <a:t>世纪英国颁布的</a:t>
            </a:r>
            <a:r>
              <a:rPr lang="en-US" altLang="zh-CN" sz="2200" dirty="0"/>
              <a:t>《</a:t>
            </a:r>
            <a:r>
              <a:rPr lang="zh-CN" altLang="en-US" sz="2200" dirty="0"/>
              <a:t>伊丽莎白济贫法</a:t>
            </a:r>
            <a:r>
              <a:rPr lang="en-US" altLang="zh-CN" sz="2200" dirty="0"/>
              <a:t>》</a:t>
            </a:r>
            <a:r>
              <a:rPr lang="zh-CN" altLang="en-US" sz="2200" dirty="0"/>
              <a:t>，</a:t>
            </a:r>
            <a:r>
              <a:rPr lang="en-US" altLang="zh-CN" sz="2200" dirty="0"/>
              <a:t>19</a:t>
            </a:r>
            <a:r>
              <a:rPr lang="zh-CN" altLang="en-US" sz="2200" dirty="0"/>
              <a:t>世纪俾斯麦的德国政府不断完善，</a:t>
            </a:r>
            <a:r>
              <a:rPr lang="en-US" altLang="zh-CN" sz="2200" dirty="0"/>
              <a:t>1935</a:t>
            </a:r>
            <a:r>
              <a:rPr lang="zh-CN" altLang="en-US" sz="2200" dirty="0"/>
              <a:t>美国颁布</a:t>
            </a:r>
            <a:r>
              <a:rPr lang="en-US" altLang="zh-CN" sz="2200" dirty="0"/>
              <a:t>《</a:t>
            </a:r>
            <a:r>
              <a:rPr lang="zh-CN" altLang="en-US" sz="2200" dirty="0"/>
              <a:t>社会保障法</a:t>
            </a:r>
            <a:r>
              <a:rPr lang="en-US" altLang="zh-CN" sz="2200" dirty="0"/>
              <a:t>》</a:t>
            </a:r>
            <a:r>
              <a:rPr lang="zh-CN" altLang="en-US" sz="2200" dirty="0"/>
              <a:t>社会保障制度成为现代社会的必须。</a:t>
            </a:r>
            <a:endParaRPr lang="en-US" altLang="zh-CN" sz="2200" dirty="0"/>
          </a:p>
          <a:p>
            <a:pPr marL="0" indent="0">
              <a:buNone/>
            </a:pPr>
            <a:endParaRPr lang="en-US" altLang="zh-CN" sz="2200" dirty="0"/>
          </a:p>
          <a:p>
            <a:r>
              <a:rPr lang="zh-CN" altLang="en-US" sz="2200" dirty="0"/>
              <a:t>作用：保障公民基本生活需要、增进全体社会成员的物质和文化福利、促进社会和谐稳定。兜底：使人不因年龄、疾病、意外等原因失去劳动能力而死去。</a:t>
            </a:r>
            <a:endParaRPr lang="en-US" altLang="zh-CN" sz="2200" dirty="0"/>
          </a:p>
        </p:txBody>
      </p:sp>
      <p:sp>
        <p:nvSpPr>
          <p:cNvPr id="6" name="标题 1">
            <a:extLst>
              <a:ext uri="{FF2B5EF4-FFF2-40B4-BE49-F238E27FC236}">
                <a16:creationId xmlns:a16="http://schemas.microsoft.com/office/drawing/2014/main" id="{BECD4810-D0C0-CC4C-87D0-EB0614E0584A}"/>
              </a:ext>
            </a:extLst>
          </p:cNvPr>
          <p:cNvSpPr>
            <a:spLocks noGrp="1"/>
          </p:cNvSpPr>
          <p:nvPr>
            <p:ph type="title"/>
          </p:nvPr>
        </p:nvSpPr>
        <p:spPr>
          <a:xfrm>
            <a:off x="484710" y="452718"/>
            <a:ext cx="7564192" cy="1097683"/>
          </a:xfrm>
        </p:spPr>
        <p:txBody>
          <a:bodyPr/>
          <a:lstStyle/>
          <a:p>
            <a:r>
              <a:rPr lang="en-US" altLang="zh-CN" sz="3600" dirty="0"/>
              <a:t>4. </a:t>
            </a:r>
            <a:r>
              <a:rPr lang="zh-CN" altLang="en-US" sz="3600" dirty="0"/>
              <a:t>社会保障体系</a:t>
            </a:r>
          </a:p>
        </p:txBody>
      </p:sp>
    </p:spTree>
    <p:extLst>
      <p:ext uri="{BB962C8B-B14F-4D97-AF65-F5344CB8AC3E}">
        <p14:creationId xmlns:p14="http://schemas.microsoft.com/office/powerpoint/2010/main" val="12812951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448432-12CE-4084-AE64-1E3AFDB2575F}"/>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EF6920B9-B252-43B0-9A88-9C12FFFFD16C}"/>
              </a:ext>
            </a:extLst>
          </p:cNvPr>
          <p:cNvSpPr>
            <a:spLocks noGrp="1"/>
          </p:cNvSpPr>
          <p:nvPr>
            <p:ph idx="1"/>
          </p:nvPr>
        </p:nvSpPr>
        <p:spPr>
          <a:xfrm>
            <a:off x="251520" y="1052736"/>
            <a:ext cx="6408712" cy="5795688"/>
          </a:xfrm>
        </p:spPr>
        <p:txBody>
          <a:bodyPr>
            <a:normAutofit/>
          </a:bodyPr>
          <a:lstStyle/>
          <a:p>
            <a:pPr marL="0" indent="0">
              <a:buNone/>
            </a:pPr>
            <a:r>
              <a:rPr lang="zh-CN" altLang="en-US" sz="2000" dirty="0"/>
              <a:t>“我们确立了‘一心多景， 一轴三廓，四片联动’发展格局。”城关镇党委书记</a:t>
            </a:r>
            <a:r>
              <a:rPr lang="en-US" altLang="zh-CN" sz="2000" dirty="0"/>
              <a:t>X</a:t>
            </a:r>
            <a:r>
              <a:rPr lang="zh-CN" altLang="en-US" sz="2000" dirty="0"/>
              <a:t>如是说。他介绍：山岔村</a:t>
            </a:r>
            <a:r>
              <a:rPr lang="en-US" altLang="zh-CN" sz="2000" dirty="0"/>
              <a:t>2014</a:t>
            </a:r>
            <a:r>
              <a:rPr lang="zh-CN" altLang="en-US" sz="2000" dirty="0"/>
              <a:t>年被纳入了市级美丽乡村建设行列，城关镇抓住这一机遇，积极为该村出良策，确定以“传承九磨文化，做足山水文章”为主线，因地制宜发展乡村旅游业。该村下决心把发展乡村旅游作为带动全村致富的一个新举措，依托自然资源，发挥山岔村天然水源的优势，彰显历史印记，融合文化元素，做活水的文章，打造避暑休闲的美丽村庄。</a:t>
            </a:r>
            <a:endParaRPr lang="en-US" altLang="zh-CN" sz="2000" dirty="0"/>
          </a:p>
          <a:p>
            <a:pPr marL="0" indent="0">
              <a:buNone/>
            </a:pPr>
            <a:endParaRPr lang="zh-CN" altLang="en-US" sz="2000" dirty="0"/>
          </a:p>
          <a:p>
            <a:pPr marL="0" indent="0">
              <a:buNone/>
            </a:pPr>
            <a:r>
              <a:rPr lang="en-US" altLang="zh-CN" sz="2000" dirty="0"/>
              <a:t>L</a:t>
            </a:r>
            <a:r>
              <a:rPr lang="zh-CN" altLang="en-US" sz="2000" dirty="0"/>
              <a:t>书记说，该村</a:t>
            </a:r>
            <a:r>
              <a:rPr lang="en-US" altLang="zh-CN" sz="2000" dirty="0"/>
              <a:t>2014</a:t>
            </a:r>
            <a:r>
              <a:rPr lang="zh-CN" altLang="en-US" sz="2000" dirty="0"/>
              <a:t>年修建了占地</a:t>
            </a:r>
            <a:r>
              <a:rPr lang="en-US" altLang="zh-CN" sz="2000" dirty="0"/>
              <a:t>650</a:t>
            </a:r>
            <a:r>
              <a:rPr lang="zh-CN" altLang="en-US" sz="2000" dirty="0"/>
              <a:t>平方米的老年文化活动广场，</a:t>
            </a:r>
            <a:r>
              <a:rPr lang="en-US" altLang="zh-CN" sz="2000" dirty="0"/>
              <a:t>2015</a:t>
            </a:r>
            <a:r>
              <a:rPr lang="zh-CN" altLang="en-US" sz="2000" dirty="0"/>
              <a:t>年利用省市县三级配套资金打造了占地</a:t>
            </a:r>
            <a:r>
              <a:rPr lang="en-US" altLang="zh-CN" sz="2000" dirty="0"/>
              <a:t>7800</a:t>
            </a:r>
            <a:r>
              <a:rPr lang="zh-CN" altLang="en-US" sz="2000" dirty="0"/>
              <a:t>平方米的水磨文化广场，</a:t>
            </a:r>
            <a:r>
              <a:rPr lang="en-US" altLang="zh-CN" sz="2000" dirty="0"/>
              <a:t>2016</a:t>
            </a:r>
            <a:r>
              <a:rPr lang="zh-CN" altLang="en-US" sz="2000" dirty="0"/>
              <a:t>年建成了</a:t>
            </a:r>
            <a:r>
              <a:rPr lang="en-US" altLang="zh-CN" sz="2000" dirty="0"/>
              <a:t>2000</a:t>
            </a:r>
            <a:r>
              <a:rPr lang="zh-CN" altLang="en-US" sz="2000" dirty="0"/>
              <a:t>平方米的人造草坪球场并精心打造了四百米长的历史文化艺术墙。这些设施不仅丰富了群众文化生活，而且使村民在潜移默化中受到教育，社会风气也越来越好。</a:t>
            </a:r>
          </a:p>
          <a:p>
            <a:endParaRPr lang="zh-CN" altLang="en-US" dirty="0"/>
          </a:p>
        </p:txBody>
      </p:sp>
      <p:sp>
        <p:nvSpPr>
          <p:cNvPr id="4" name="文本框 3">
            <a:extLst>
              <a:ext uri="{FF2B5EF4-FFF2-40B4-BE49-F238E27FC236}">
                <a16:creationId xmlns:a16="http://schemas.microsoft.com/office/drawing/2014/main" id="{DC85E263-4B32-4100-BDA2-50D7431A36A8}"/>
              </a:ext>
            </a:extLst>
          </p:cNvPr>
          <p:cNvSpPr txBox="1"/>
          <p:nvPr/>
        </p:nvSpPr>
        <p:spPr>
          <a:xfrm>
            <a:off x="7074409" y="1052736"/>
            <a:ext cx="2106103" cy="6647974"/>
          </a:xfrm>
          <a:prstGeom prst="rect">
            <a:avLst/>
          </a:prstGeom>
          <a:solidFill>
            <a:schemeClr val="accent1"/>
          </a:solidFill>
        </p:spPr>
        <p:txBody>
          <a:bodyPr wrap="square" rtlCol="0">
            <a:spAutoFit/>
          </a:bodyPr>
          <a:lstStyle/>
          <a:p>
            <a:r>
              <a:rPr lang="zh-CN" altLang="en-US" sz="2000" b="1" dirty="0"/>
              <a:t>美丽乡村（村庄）</a:t>
            </a:r>
            <a:endParaRPr lang="en-US" altLang="zh-CN" sz="2000" b="1" dirty="0"/>
          </a:p>
          <a:p>
            <a:r>
              <a:rPr lang="zh-CN" altLang="en-US" sz="2000" b="1" dirty="0"/>
              <a:t>旅游业</a:t>
            </a:r>
            <a:endParaRPr lang="en-US" altLang="zh-CN" sz="2000" b="1" dirty="0"/>
          </a:p>
          <a:p>
            <a:r>
              <a:rPr lang="zh-CN" altLang="en-US" sz="2000" b="1" dirty="0"/>
              <a:t>（天然水源优势、自然资源、文化元素、历史印记）</a:t>
            </a:r>
            <a:endParaRPr lang="en-US" altLang="zh-CN" sz="2000" b="1" dirty="0"/>
          </a:p>
          <a:p>
            <a:endParaRPr lang="en-US" altLang="zh-CN" sz="2000" b="1" dirty="0"/>
          </a:p>
          <a:p>
            <a:endParaRPr lang="en-US" altLang="zh-CN" sz="2000" b="1" dirty="0"/>
          </a:p>
          <a:p>
            <a:endParaRPr lang="en-US" altLang="zh-CN" sz="2000" b="1" dirty="0"/>
          </a:p>
          <a:p>
            <a:endParaRPr lang="en-US" altLang="zh-CN" sz="2000" b="1" dirty="0"/>
          </a:p>
          <a:p>
            <a:endParaRPr lang="en-US" altLang="zh-CN" sz="2000" b="1" dirty="0"/>
          </a:p>
          <a:p>
            <a:endParaRPr lang="en-US" altLang="zh-CN" sz="2000" b="1" dirty="0"/>
          </a:p>
          <a:p>
            <a:r>
              <a:rPr lang="zh-CN" altLang="en-US" sz="2000" b="1" dirty="0"/>
              <a:t>文化广场</a:t>
            </a:r>
            <a:endParaRPr lang="en-US" altLang="zh-CN" sz="2000" b="1" dirty="0"/>
          </a:p>
          <a:p>
            <a:r>
              <a:rPr lang="zh-CN" altLang="en-US" sz="2000" b="1" dirty="0"/>
              <a:t>历史文化艺术墙</a:t>
            </a:r>
            <a:endParaRPr lang="en-US" altLang="zh-CN" sz="2000" b="1" dirty="0"/>
          </a:p>
          <a:p>
            <a:r>
              <a:rPr lang="zh-CN" altLang="en-US" sz="2000" b="1" dirty="0"/>
              <a:t>群众文化生活</a:t>
            </a:r>
            <a:endParaRPr lang="en-US" altLang="zh-CN" sz="2000" b="1" dirty="0"/>
          </a:p>
          <a:p>
            <a:r>
              <a:rPr lang="zh-CN" altLang="en-US" sz="2000" b="1" dirty="0"/>
              <a:t>社会风气</a:t>
            </a:r>
            <a:endParaRPr lang="en-US" altLang="zh-CN" sz="2000" b="1"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p:txBody>
      </p:sp>
    </p:spTree>
    <p:extLst>
      <p:ext uri="{BB962C8B-B14F-4D97-AF65-F5344CB8AC3E}">
        <p14:creationId xmlns:p14="http://schemas.microsoft.com/office/powerpoint/2010/main" val="33441944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9ECDD5C-152A-4CC7-8333-0F367B3A62E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3027759" cy="4188315"/>
          </a:xfrm>
          <a:prstGeom prst="rect">
            <a:avLst/>
          </a:prstGeom>
        </p:spPr>
      </p:pic>
      <p:pic>
        <p:nvPicPr>
          <p:cNvPr id="11" name="Picture 10">
            <a:extLst>
              <a:ext uri="{FF2B5EF4-FFF2-40B4-BE49-F238E27FC236}">
                <a16:creationId xmlns:a16="http://schemas.microsoft.com/office/drawing/2014/main" id="{7F5C92A3-369B-43F3-BDCE-E560B1B0EC8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141809" cy="2365453"/>
          </a:xfrm>
          <a:prstGeom prst="rect">
            <a:avLst/>
          </a:prstGeom>
        </p:spPr>
      </p:pic>
      <p:sp>
        <p:nvSpPr>
          <p:cNvPr id="13" name="Oval 12">
            <a:extLst>
              <a:ext uri="{FF2B5EF4-FFF2-40B4-BE49-F238E27FC236}">
                <a16:creationId xmlns:a16="http://schemas.microsoft.com/office/drawing/2014/main" id="{AEBE9F1A-B38D-446E-83AE-14B17CE77F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6759" y="1676400"/>
            <a:ext cx="211455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5" name="Picture 14">
            <a:extLst>
              <a:ext uri="{FF2B5EF4-FFF2-40B4-BE49-F238E27FC236}">
                <a16:creationId xmlns:a16="http://schemas.microsoft.com/office/drawing/2014/main" id="{915B5014-A7EC-4BA6-9C83-8840CF81DB2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5999559" y="0"/>
            <a:ext cx="1202540" cy="1141407"/>
          </a:xfrm>
          <a:prstGeom prst="rect">
            <a:avLst/>
          </a:prstGeom>
        </p:spPr>
      </p:pic>
      <p:pic>
        <p:nvPicPr>
          <p:cNvPr id="17" name="Picture 16">
            <a:extLst>
              <a:ext uri="{FF2B5EF4-FFF2-40B4-BE49-F238E27FC236}">
                <a16:creationId xmlns:a16="http://schemas.microsoft.com/office/drawing/2014/main" id="{022C43AB-86D7-420D-8AD7-DC0A15FDD0A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6454408" y="6096000"/>
            <a:ext cx="745301" cy="762000"/>
          </a:xfrm>
          <a:prstGeom prst="rect">
            <a:avLst/>
          </a:prstGeom>
        </p:spPr>
      </p:pic>
      <p:sp>
        <p:nvSpPr>
          <p:cNvPr id="19" name="Rectangle 18">
            <a:extLst>
              <a:ext uri="{FF2B5EF4-FFF2-40B4-BE49-F238E27FC236}">
                <a16:creationId xmlns:a16="http://schemas.microsoft.com/office/drawing/2014/main" id="{5E3EB826-A471-488F-9E8A-D65528A3C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1" name="Rectangle 20">
            <a:extLst>
              <a:ext uri="{FF2B5EF4-FFF2-40B4-BE49-F238E27FC236}">
                <a16:creationId xmlns:a16="http://schemas.microsoft.com/office/drawing/2014/main" id="{DFB3CEA1-88D9-42FB-88ED-1E9807FE65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7759" y="480060"/>
            <a:ext cx="8428482"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内容占位符 3">
            <a:extLst>
              <a:ext uri="{FF2B5EF4-FFF2-40B4-BE49-F238E27FC236}">
                <a16:creationId xmlns:a16="http://schemas.microsoft.com/office/drawing/2014/main" id="{EA3C3B2B-4BDD-47BE-8825-E000FB502609}"/>
              </a:ext>
            </a:extLst>
          </p:cNvPr>
          <p:cNvPicPr>
            <a:picLocks noGrp="1" noChangeAspect="1"/>
          </p:cNvPicPr>
          <p:nvPr>
            <p:ph idx="1"/>
          </p:nvPr>
        </p:nvPicPr>
        <p:blipFill rotWithShape="1">
          <a:blip r:embed="rId7"/>
          <a:srcRect b="14125"/>
          <a:stretch/>
        </p:blipFill>
        <p:spPr>
          <a:xfrm>
            <a:off x="482600" y="3237374"/>
            <a:ext cx="8178799" cy="3052936"/>
          </a:xfrm>
          <a:prstGeom prst="rect">
            <a:avLst/>
          </a:prstGeom>
        </p:spPr>
      </p:pic>
      <p:sp>
        <p:nvSpPr>
          <p:cNvPr id="23" name="Rectangle 22">
            <a:extLst>
              <a:ext uri="{FF2B5EF4-FFF2-40B4-BE49-F238E27FC236}">
                <a16:creationId xmlns:a16="http://schemas.microsoft.com/office/drawing/2014/main" id="{9A6C928E-4252-4F33-8C34-E50A12A31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矩形 2">
            <a:extLst>
              <a:ext uri="{FF2B5EF4-FFF2-40B4-BE49-F238E27FC236}">
                <a16:creationId xmlns:a16="http://schemas.microsoft.com/office/drawing/2014/main" id="{D268F208-2DAE-CF44-9E5C-192F9A4A077E}"/>
              </a:ext>
            </a:extLst>
          </p:cNvPr>
          <p:cNvSpPr/>
          <p:nvPr/>
        </p:nvSpPr>
        <p:spPr>
          <a:xfrm>
            <a:off x="786803" y="689020"/>
            <a:ext cx="7041556" cy="2123658"/>
          </a:xfrm>
          <a:prstGeom prst="rect">
            <a:avLst/>
          </a:prstGeom>
        </p:spPr>
        <p:txBody>
          <a:bodyPr wrap="square">
            <a:spAutoFit/>
          </a:bodyPr>
          <a:lstStyle/>
          <a:p>
            <a:pPr marL="285750" indent="-285750">
              <a:buFont typeface="Arial" panose="020B0604020202020204" pitchFamily="34" charset="0"/>
              <a:buChar char="•"/>
            </a:pPr>
            <a:r>
              <a:rPr lang="zh-CN" altLang="en-US" sz="2200" dirty="0">
                <a:solidFill>
                  <a:schemeClr val="bg1"/>
                </a:solidFill>
              </a:rPr>
              <a:t>全国最低居民生活保障给予最高的城市为上海，北京、深圳紧随其后，每小时工资北京全国领先。</a:t>
            </a:r>
            <a:endParaRPr lang="en-US" altLang="zh-CN" sz="2200" dirty="0">
              <a:solidFill>
                <a:schemeClr val="bg1"/>
              </a:solidFill>
            </a:endParaRPr>
          </a:p>
          <a:p>
            <a:endParaRPr lang="en-US" altLang="zh-CN" sz="2200" dirty="0">
              <a:solidFill>
                <a:schemeClr val="bg1"/>
              </a:solidFill>
            </a:endParaRPr>
          </a:p>
          <a:p>
            <a:pPr marL="285750" indent="-285750">
              <a:buFont typeface="Arial" panose="020B0604020202020204" pitchFamily="34" charset="0"/>
              <a:buChar char="•"/>
            </a:pPr>
            <a:r>
              <a:rPr lang="zh-CN" altLang="en-US" sz="2200" dirty="0">
                <a:solidFill>
                  <a:schemeClr val="bg1"/>
                </a:solidFill>
              </a:rPr>
              <a:t>北京市民政局决定调整社会救助相关标准。最低生活保障标准调整为家庭月人均</a:t>
            </a:r>
            <a:r>
              <a:rPr lang="en-US" altLang="zh-CN" sz="2200" dirty="0">
                <a:solidFill>
                  <a:schemeClr val="bg1"/>
                </a:solidFill>
              </a:rPr>
              <a:t>1000</a:t>
            </a:r>
            <a:r>
              <a:rPr lang="zh-CN" altLang="en-US" sz="2200" dirty="0">
                <a:solidFill>
                  <a:schemeClr val="bg1"/>
                </a:solidFill>
              </a:rPr>
              <a:t>元，低收入家庭认定标准调整为家庭月人均</a:t>
            </a:r>
            <a:r>
              <a:rPr lang="en-US" altLang="zh-CN" sz="2200" dirty="0">
                <a:solidFill>
                  <a:schemeClr val="bg1"/>
                </a:solidFill>
              </a:rPr>
              <a:t>1410</a:t>
            </a:r>
            <a:r>
              <a:rPr lang="zh-CN" altLang="en-US" sz="2200" dirty="0">
                <a:solidFill>
                  <a:schemeClr val="bg1"/>
                </a:solidFill>
              </a:rPr>
              <a:t>元。</a:t>
            </a:r>
            <a:endParaRPr lang="en-US" altLang="zh-CN" sz="2200" dirty="0">
              <a:solidFill>
                <a:schemeClr val="bg1"/>
              </a:solidFill>
            </a:endParaRPr>
          </a:p>
        </p:txBody>
      </p:sp>
    </p:spTree>
    <p:extLst>
      <p:ext uri="{BB962C8B-B14F-4D97-AF65-F5344CB8AC3E}">
        <p14:creationId xmlns:p14="http://schemas.microsoft.com/office/powerpoint/2010/main" val="79868629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404D1EE4-3A13-4081-8BB2-294F57E2AB3F}"/>
              </a:ext>
            </a:extLst>
          </p:cNvPr>
          <p:cNvSpPr>
            <a:spLocks noGrp="1"/>
          </p:cNvSpPr>
          <p:nvPr>
            <p:ph idx="1"/>
          </p:nvPr>
        </p:nvSpPr>
        <p:spPr>
          <a:xfrm>
            <a:off x="484710" y="1548281"/>
            <a:ext cx="7759698" cy="4805075"/>
          </a:xfrm>
        </p:spPr>
        <p:txBody>
          <a:bodyPr>
            <a:normAutofit/>
          </a:bodyPr>
          <a:lstStyle/>
          <a:p>
            <a:r>
              <a:rPr lang="zh-CN" altLang="en-US" sz="2200" dirty="0"/>
              <a:t>社会治理制度：为维护人民群众权益、协调利益矛盾、促进社会公平正义、保持社会良好秩序而制定的关于社会治理的各种规则和原则的总和。</a:t>
            </a:r>
            <a:endParaRPr lang="en-US" altLang="zh-CN" sz="2200" dirty="0"/>
          </a:p>
          <a:p>
            <a:endParaRPr lang="en-US" altLang="zh-CN" sz="2200" dirty="0"/>
          </a:p>
          <a:p>
            <a:r>
              <a:rPr lang="zh-CN" altLang="en-US" sz="2200" dirty="0"/>
              <a:t>思考与讨论：</a:t>
            </a:r>
            <a:endParaRPr lang="en-US" altLang="zh-CN" sz="2200" dirty="0"/>
          </a:p>
          <a:p>
            <a:pPr marL="0" indent="0">
              <a:buNone/>
            </a:pPr>
            <a:r>
              <a:rPr lang="en-US" altLang="zh-CN" sz="2200" dirty="0"/>
              <a:t>1</a:t>
            </a:r>
            <a:r>
              <a:rPr lang="zh-CN" altLang="en-US" sz="2200" dirty="0"/>
              <a:t>、社会治理是不是仅仅依靠社会治理制度？如在公共乘车工具上没有给老弱病残让座，如何处理？</a:t>
            </a:r>
            <a:endParaRPr lang="en-US" altLang="zh-CN" sz="2200" dirty="0"/>
          </a:p>
          <a:p>
            <a:pPr marL="0" indent="0">
              <a:buNone/>
            </a:pPr>
            <a:r>
              <a:rPr lang="en-US" altLang="zh-CN" sz="2200" dirty="0"/>
              <a:t>2</a:t>
            </a:r>
            <a:r>
              <a:rPr lang="zh-CN" altLang="en-US" sz="2200" dirty="0"/>
              <a:t>、公序良俗与社会治理制度的关系？</a:t>
            </a:r>
            <a:endParaRPr lang="en-US" altLang="zh-CN" sz="2200" dirty="0"/>
          </a:p>
        </p:txBody>
      </p:sp>
      <p:sp>
        <p:nvSpPr>
          <p:cNvPr id="6" name="标题 1">
            <a:extLst>
              <a:ext uri="{FF2B5EF4-FFF2-40B4-BE49-F238E27FC236}">
                <a16:creationId xmlns:a16="http://schemas.microsoft.com/office/drawing/2014/main" id="{6A4F15AA-66B8-0840-B6B4-1F927CC9FB8A}"/>
              </a:ext>
            </a:extLst>
          </p:cNvPr>
          <p:cNvSpPr>
            <a:spLocks noGrp="1"/>
          </p:cNvSpPr>
          <p:nvPr>
            <p:ph type="title"/>
          </p:nvPr>
        </p:nvSpPr>
        <p:spPr>
          <a:xfrm>
            <a:off x="484710" y="452718"/>
            <a:ext cx="7564192" cy="1097683"/>
          </a:xfrm>
        </p:spPr>
        <p:txBody>
          <a:bodyPr/>
          <a:lstStyle/>
          <a:p>
            <a:r>
              <a:rPr lang="en-US" altLang="zh-CN" sz="3600" dirty="0"/>
              <a:t>5. </a:t>
            </a:r>
            <a:r>
              <a:rPr lang="zh-CN" altLang="en-US" sz="3600" dirty="0"/>
              <a:t>社会治理制度</a:t>
            </a:r>
          </a:p>
        </p:txBody>
      </p:sp>
    </p:spTree>
    <p:extLst>
      <p:ext uri="{BB962C8B-B14F-4D97-AF65-F5344CB8AC3E}">
        <p14:creationId xmlns:p14="http://schemas.microsoft.com/office/powerpoint/2010/main" val="372467147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54F8F7-7FE7-EC47-9D3F-69C3CBB295D0}"/>
              </a:ext>
            </a:extLst>
          </p:cNvPr>
          <p:cNvSpPr>
            <a:spLocks noGrp="1"/>
          </p:cNvSpPr>
          <p:nvPr>
            <p:ph type="title"/>
          </p:nvPr>
        </p:nvSpPr>
        <p:spPr/>
        <p:txBody>
          <a:bodyPr/>
          <a:lstStyle/>
          <a:p>
            <a:r>
              <a:rPr kumimoji="1" lang="zh-CN" altLang="en-US" sz="3600" dirty="0"/>
              <a:t>二、在发展中保障和改善民生</a:t>
            </a:r>
          </a:p>
        </p:txBody>
      </p:sp>
      <p:sp>
        <p:nvSpPr>
          <p:cNvPr id="3" name="内容占位符 2">
            <a:extLst>
              <a:ext uri="{FF2B5EF4-FFF2-40B4-BE49-F238E27FC236}">
                <a16:creationId xmlns:a16="http://schemas.microsoft.com/office/drawing/2014/main" id="{832EC745-8203-CA48-87B6-B4BFB3E673B2}"/>
              </a:ext>
            </a:extLst>
          </p:cNvPr>
          <p:cNvSpPr>
            <a:spLocks noGrp="1"/>
          </p:cNvSpPr>
          <p:nvPr>
            <p:ph idx="1"/>
          </p:nvPr>
        </p:nvSpPr>
        <p:spPr>
          <a:xfrm>
            <a:off x="683568" y="2132856"/>
            <a:ext cx="7564192" cy="4541023"/>
          </a:xfrm>
        </p:spPr>
        <p:txBody>
          <a:bodyPr/>
          <a:lstStyle/>
          <a:p>
            <a:r>
              <a:rPr kumimoji="1" lang="zh-CN" altLang="en-US" dirty="0"/>
              <a:t>增进民生福祉是发展的根本目的</a:t>
            </a:r>
            <a:endParaRPr kumimoji="1" lang="en-US" altLang="zh-CN" dirty="0"/>
          </a:p>
          <a:p>
            <a:endParaRPr kumimoji="1" lang="en-US" altLang="zh-CN" dirty="0"/>
          </a:p>
          <a:p>
            <a:r>
              <a:rPr kumimoji="1" lang="zh-CN" altLang="en-US" dirty="0"/>
              <a:t>坚决打赢脱贫攻坚战</a:t>
            </a:r>
            <a:endParaRPr kumimoji="1" lang="en-US" altLang="zh-CN" dirty="0"/>
          </a:p>
          <a:p>
            <a:pPr marL="0" indent="0">
              <a:buNone/>
            </a:pPr>
            <a:endParaRPr kumimoji="1" lang="en-US" altLang="zh-CN" dirty="0"/>
          </a:p>
          <a:p>
            <a:r>
              <a:rPr kumimoji="1" lang="zh-CN" altLang="en-US" dirty="0"/>
              <a:t>全面建成多层次社会保障体系</a:t>
            </a:r>
          </a:p>
        </p:txBody>
      </p:sp>
    </p:spTree>
    <p:extLst>
      <p:ext uri="{BB962C8B-B14F-4D97-AF65-F5344CB8AC3E}">
        <p14:creationId xmlns:p14="http://schemas.microsoft.com/office/powerpoint/2010/main" val="15801497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41A29E-7013-46C9-ACD9-7C1C826A1E0E}"/>
              </a:ext>
            </a:extLst>
          </p:cNvPr>
          <p:cNvSpPr>
            <a:spLocks noGrp="1"/>
          </p:cNvSpPr>
          <p:nvPr>
            <p:ph type="title"/>
          </p:nvPr>
        </p:nvSpPr>
        <p:spPr>
          <a:xfrm>
            <a:off x="510789" y="295279"/>
            <a:ext cx="7055380" cy="832665"/>
          </a:xfrm>
        </p:spPr>
        <p:txBody>
          <a:bodyPr/>
          <a:lstStyle/>
          <a:p>
            <a:r>
              <a:rPr lang="zh-CN" altLang="en-US" sz="3200" dirty="0"/>
              <a:t>增进人民福祉是发展的根本目的</a:t>
            </a:r>
          </a:p>
        </p:txBody>
      </p:sp>
      <p:grpSp>
        <p:nvGrpSpPr>
          <p:cNvPr id="5" name="组合 4">
            <a:extLst>
              <a:ext uri="{FF2B5EF4-FFF2-40B4-BE49-F238E27FC236}">
                <a16:creationId xmlns:a16="http://schemas.microsoft.com/office/drawing/2014/main" id="{D7EDE79B-EE8B-4D0A-80AC-7B8543FF786A}"/>
              </a:ext>
            </a:extLst>
          </p:cNvPr>
          <p:cNvGrpSpPr/>
          <p:nvPr/>
        </p:nvGrpSpPr>
        <p:grpSpPr>
          <a:xfrm>
            <a:off x="510789" y="1268760"/>
            <a:ext cx="7921376" cy="3686065"/>
            <a:chOff x="827088" y="2479239"/>
            <a:chExt cx="7345312" cy="2352240"/>
          </a:xfrm>
        </p:grpSpPr>
        <p:sp>
          <p:nvSpPr>
            <p:cNvPr id="6" name="矩形 5">
              <a:extLst>
                <a:ext uri="{FF2B5EF4-FFF2-40B4-BE49-F238E27FC236}">
                  <a16:creationId xmlns:a16="http://schemas.microsoft.com/office/drawing/2014/main" id="{A7FA98F8-B785-4726-AAB4-416C82BECA09}"/>
                </a:ext>
              </a:extLst>
            </p:cNvPr>
            <p:cNvSpPr/>
            <p:nvPr/>
          </p:nvSpPr>
          <p:spPr>
            <a:xfrm>
              <a:off x="827088" y="2744919"/>
              <a:ext cx="7345312" cy="453600"/>
            </a:xfrm>
            <a:prstGeom prst="rect">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nchor="b"/>
            <a:lstStyle/>
            <a:p>
              <a:pPr algn="r"/>
              <a:r>
                <a:rPr lang="zh-CN" altLang="en-US" dirty="0"/>
                <a:t>中国共产党是全心全意为人民服务的政党</a:t>
              </a:r>
            </a:p>
          </p:txBody>
        </p:sp>
        <p:sp>
          <p:nvSpPr>
            <p:cNvPr id="7" name="任意多边形: 形状 6">
              <a:extLst>
                <a:ext uri="{FF2B5EF4-FFF2-40B4-BE49-F238E27FC236}">
                  <a16:creationId xmlns:a16="http://schemas.microsoft.com/office/drawing/2014/main" id="{50BF906E-BEEB-432D-B2A8-D835D13853BC}"/>
                </a:ext>
              </a:extLst>
            </p:cNvPr>
            <p:cNvSpPr/>
            <p:nvPr/>
          </p:nvSpPr>
          <p:spPr>
            <a:xfrm>
              <a:off x="1194353" y="2479239"/>
              <a:ext cx="5141718" cy="453600"/>
            </a:xfrm>
            <a:custGeom>
              <a:avLst/>
              <a:gdLst>
                <a:gd name="connsiteX0" fmla="*/ 0 w 5141718"/>
                <a:gd name="connsiteY0" fmla="*/ 88562 h 531360"/>
                <a:gd name="connsiteX1" fmla="*/ 88562 w 5141718"/>
                <a:gd name="connsiteY1" fmla="*/ 0 h 531360"/>
                <a:gd name="connsiteX2" fmla="*/ 5053156 w 5141718"/>
                <a:gd name="connsiteY2" fmla="*/ 0 h 531360"/>
                <a:gd name="connsiteX3" fmla="*/ 5141718 w 5141718"/>
                <a:gd name="connsiteY3" fmla="*/ 88562 h 531360"/>
                <a:gd name="connsiteX4" fmla="*/ 5141718 w 5141718"/>
                <a:gd name="connsiteY4" fmla="*/ 442798 h 531360"/>
                <a:gd name="connsiteX5" fmla="*/ 5053156 w 5141718"/>
                <a:gd name="connsiteY5" fmla="*/ 531360 h 531360"/>
                <a:gd name="connsiteX6" fmla="*/ 88562 w 5141718"/>
                <a:gd name="connsiteY6" fmla="*/ 531360 h 531360"/>
                <a:gd name="connsiteX7" fmla="*/ 0 w 5141718"/>
                <a:gd name="connsiteY7" fmla="*/ 442798 h 531360"/>
                <a:gd name="connsiteX8" fmla="*/ 0 w 5141718"/>
                <a:gd name="connsiteY8" fmla="*/ 88562 h 531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41718" h="531360">
                  <a:moveTo>
                    <a:pt x="0" y="88562"/>
                  </a:moveTo>
                  <a:cubicBezTo>
                    <a:pt x="0" y="39651"/>
                    <a:pt x="39651" y="0"/>
                    <a:pt x="88562" y="0"/>
                  </a:cubicBezTo>
                  <a:lnTo>
                    <a:pt x="5053156" y="0"/>
                  </a:lnTo>
                  <a:cubicBezTo>
                    <a:pt x="5102067" y="0"/>
                    <a:pt x="5141718" y="39651"/>
                    <a:pt x="5141718" y="88562"/>
                  </a:cubicBezTo>
                  <a:lnTo>
                    <a:pt x="5141718" y="442798"/>
                  </a:lnTo>
                  <a:cubicBezTo>
                    <a:pt x="5141718" y="491709"/>
                    <a:pt x="5102067" y="531360"/>
                    <a:pt x="5053156" y="531360"/>
                  </a:cubicBezTo>
                  <a:lnTo>
                    <a:pt x="88562" y="531360"/>
                  </a:lnTo>
                  <a:cubicBezTo>
                    <a:pt x="39651" y="531360"/>
                    <a:pt x="0" y="491709"/>
                    <a:pt x="0" y="442798"/>
                  </a:cubicBezTo>
                  <a:lnTo>
                    <a:pt x="0" y="88562"/>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20284" tIns="25939" rIns="220284" bIns="25939" numCol="1" spcCol="1270" anchor="ctr" anchorCtr="0">
              <a:noAutofit/>
            </a:bodyPr>
            <a:lstStyle/>
            <a:p>
              <a:pPr marL="0" lvl="0" indent="0" algn="l" defTabSz="800100">
                <a:lnSpc>
                  <a:spcPct val="90000"/>
                </a:lnSpc>
                <a:spcBef>
                  <a:spcPct val="0"/>
                </a:spcBef>
                <a:spcAft>
                  <a:spcPct val="35000"/>
                </a:spcAft>
                <a:buNone/>
              </a:pPr>
              <a:r>
                <a:rPr lang="zh-CN" altLang="en-US" sz="1800" kern="1200" dirty="0"/>
                <a:t>不断增进民生福祉是我们党立党为公、执政为民的本质要求</a:t>
              </a:r>
            </a:p>
          </p:txBody>
        </p:sp>
        <p:sp>
          <p:nvSpPr>
            <p:cNvPr id="8" name="矩形 7">
              <a:extLst>
                <a:ext uri="{FF2B5EF4-FFF2-40B4-BE49-F238E27FC236}">
                  <a16:creationId xmlns:a16="http://schemas.microsoft.com/office/drawing/2014/main" id="{6E7C44DC-DC5E-46C4-B31E-0DAB1750C743}"/>
                </a:ext>
              </a:extLst>
            </p:cNvPr>
            <p:cNvSpPr/>
            <p:nvPr/>
          </p:nvSpPr>
          <p:spPr>
            <a:xfrm>
              <a:off x="827088" y="3561399"/>
              <a:ext cx="7345312" cy="453600"/>
            </a:xfrm>
            <a:prstGeom prst="rect">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nchor="b"/>
            <a:lstStyle/>
            <a:p>
              <a:pPr algn="r"/>
              <a:r>
                <a:rPr lang="zh-CN" altLang="en-US" dirty="0"/>
                <a:t>满足人民日益增长的美好生活需要，解决各类问题</a:t>
              </a:r>
            </a:p>
          </p:txBody>
        </p:sp>
        <p:sp>
          <p:nvSpPr>
            <p:cNvPr id="9" name="任意多边形: 形状 8">
              <a:extLst>
                <a:ext uri="{FF2B5EF4-FFF2-40B4-BE49-F238E27FC236}">
                  <a16:creationId xmlns:a16="http://schemas.microsoft.com/office/drawing/2014/main" id="{6B2CBAA2-5C8F-450F-A143-7306C6665214}"/>
                </a:ext>
              </a:extLst>
            </p:cNvPr>
            <p:cNvSpPr/>
            <p:nvPr/>
          </p:nvSpPr>
          <p:spPr>
            <a:xfrm>
              <a:off x="1194353" y="3295719"/>
              <a:ext cx="5141718" cy="453600"/>
            </a:xfrm>
            <a:custGeom>
              <a:avLst/>
              <a:gdLst>
                <a:gd name="connsiteX0" fmla="*/ 0 w 5141718"/>
                <a:gd name="connsiteY0" fmla="*/ 88562 h 531360"/>
                <a:gd name="connsiteX1" fmla="*/ 88562 w 5141718"/>
                <a:gd name="connsiteY1" fmla="*/ 0 h 531360"/>
                <a:gd name="connsiteX2" fmla="*/ 5053156 w 5141718"/>
                <a:gd name="connsiteY2" fmla="*/ 0 h 531360"/>
                <a:gd name="connsiteX3" fmla="*/ 5141718 w 5141718"/>
                <a:gd name="connsiteY3" fmla="*/ 88562 h 531360"/>
                <a:gd name="connsiteX4" fmla="*/ 5141718 w 5141718"/>
                <a:gd name="connsiteY4" fmla="*/ 442798 h 531360"/>
                <a:gd name="connsiteX5" fmla="*/ 5053156 w 5141718"/>
                <a:gd name="connsiteY5" fmla="*/ 531360 h 531360"/>
                <a:gd name="connsiteX6" fmla="*/ 88562 w 5141718"/>
                <a:gd name="connsiteY6" fmla="*/ 531360 h 531360"/>
                <a:gd name="connsiteX7" fmla="*/ 0 w 5141718"/>
                <a:gd name="connsiteY7" fmla="*/ 442798 h 531360"/>
                <a:gd name="connsiteX8" fmla="*/ 0 w 5141718"/>
                <a:gd name="connsiteY8" fmla="*/ 88562 h 531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41718" h="531360">
                  <a:moveTo>
                    <a:pt x="0" y="88562"/>
                  </a:moveTo>
                  <a:cubicBezTo>
                    <a:pt x="0" y="39651"/>
                    <a:pt x="39651" y="0"/>
                    <a:pt x="88562" y="0"/>
                  </a:cubicBezTo>
                  <a:lnTo>
                    <a:pt x="5053156" y="0"/>
                  </a:lnTo>
                  <a:cubicBezTo>
                    <a:pt x="5102067" y="0"/>
                    <a:pt x="5141718" y="39651"/>
                    <a:pt x="5141718" y="88562"/>
                  </a:cubicBezTo>
                  <a:lnTo>
                    <a:pt x="5141718" y="442798"/>
                  </a:lnTo>
                  <a:cubicBezTo>
                    <a:pt x="5141718" y="491709"/>
                    <a:pt x="5102067" y="531360"/>
                    <a:pt x="5053156" y="531360"/>
                  </a:cubicBezTo>
                  <a:lnTo>
                    <a:pt x="88562" y="531360"/>
                  </a:lnTo>
                  <a:cubicBezTo>
                    <a:pt x="39651" y="531360"/>
                    <a:pt x="0" y="491709"/>
                    <a:pt x="0" y="442798"/>
                  </a:cubicBezTo>
                  <a:lnTo>
                    <a:pt x="0" y="88562"/>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20284" tIns="25939" rIns="220284" bIns="25939" numCol="1" spcCol="1270" anchor="ctr" anchorCtr="0">
              <a:noAutofit/>
            </a:bodyPr>
            <a:lstStyle/>
            <a:p>
              <a:pPr marL="0" lvl="0" indent="0" algn="l" defTabSz="800100">
                <a:lnSpc>
                  <a:spcPct val="90000"/>
                </a:lnSpc>
                <a:spcBef>
                  <a:spcPct val="0"/>
                </a:spcBef>
                <a:spcAft>
                  <a:spcPct val="35000"/>
                </a:spcAft>
                <a:buNone/>
              </a:pPr>
              <a:r>
                <a:rPr lang="zh-CN" altLang="en-US" sz="1800" kern="1200" dirty="0"/>
                <a:t>不断增进人民福祉是社会主义本质要求</a:t>
              </a:r>
            </a:p>
          </p:txBody>
        </p:sp>
        <p:sp>
          <p:nvSpPr>
            <p:cNvPr id="10" name="矩形 9">
              <a:extLst>
                <a:ext uri="{FF2B5EF4-FFF2-40B4-BE49-F238E27FC236}">
                  <a16:creationId xmlns:a16="http://schemas.microsoft.com/office/drawing/2014/main" id="{1910F10E-EC67-414A-9A2B-7352A3CCC130}"/>
                </a:ext>
              </a:extLst>
            </p:cNvPr>
            <p:cNvSpPr/>
            <p:nvPr/>
          </p:nvSpPr>
          <p:spPr>
            <a:xfrm>
              <a:off x="827088" y="4377879"/>
              <a:ext cx="7345312" cy="453600"/>
            </a:xfrm>
            <a:prstGeom prst="rect">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nchor="b"/>
            <a:lstStyle/>
            <a:p>
              <a:pPr algn="r"/>
              <a:r>
                <a:rPr lang="zh-CN" altLang="en-US" dirty="0"/>
                <a:t>经济发展是保障的民生的基础、前提、源水、木本</a:t>
              </a:r>
            </a:p>
          </p:txBody>
        </p:sp>
        <p:sp>
          <p:nvSpPr>
            <p:cNvPr id="11" name="任意多边形: 形状 10">
              <a:extLst>
                <a:ext uri="{FF2B5EF4-FFF2-40B4-BE49-F238E27FC236}">
                  <a16:creationId xmlns:a16="http://schemas.microsoft.com/office/drawing/2014/main" id="{272D95F7-E6A5-4CDA-A7B4-7A47615F95D6}"/>
                </a:ext>
              </a:extLst>
            </p:cNvPr>
            <p:cNvSpPr/>
            <p:nvPr/>
          </p:nvSpPr>
          <p:spPr>
            <a:xfrm>
              <a:off x="1194353" y="4112199"/>
              <a:ext cx="5141718" cy="453600"/>
            </a:xfrm>
            <a:custGeom>
              <a:avLst/>
              <a:gdLst>
                <a:gd name="connsiteX0" fmla="*/ 0 w 5141718"/>
                <a:gd name="connsiteY0" fmla="*/ 88562 h 531360"/>
                <a:gd name="connsiteX1" fmla="*/ 88562 w 5141718"/>
                <a:gd name="connsiteY1" fmla="*/ 0 h 531360"/>
                <a:gd name="connsiteX2" fmla="*/ 5053156 w 5141718"/>
                <a:gd name="connsiteY2" fmla="*/ 0 h 531360"/>
                <a:gd name="connsiteX3" fmla="*/ 5141718 w 5141718"/>
                <a:gd name="connsiteY3" fmla="*/ 88562 h 531360"/>
                <a:gd name="connsiteX4" fmla="*/ 5141718 w 5141718"/>
                <a:gd name="connsiteY4" fmla="*/ 442798 h 531360"/>
                <a:gd name="connsiteX5" fmla="*/ 5053156 w 5141718"/>
                <a:gd name="connsiteY5" fmla="*/ 531360 h 531360"/>
                <a:gd name="connsiteX6" fmla="*/ 88562 w 5141718"/>
                <a:gd name="connsiteY6" fmla="*/ 531360 h 531360"/>
                <a:gd name="connsiteX7" fmla="*/ 0 w 5141718"/>
                <a:gd name="connsiteY7" fmla="*/ 442798 h 531360"/>
                <a:gd name="connsiteX8" fmla="*/ 0 w 5141718"/>
                <a:gd name="connsiteY8" fmla="*/ 88562 h 531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41718" h="531360">
                  <a:moveTo>
                    <a:pt x="0" y="88562"/>
                  </a:moveTo>
                  <a:cubicBezTo>
                    <a:pt x="0" y="39651"/>
                    <a:pt x="39651" y="0"/>
                    <a:pt x="88562" y="0"/>
                  </a:cubicBezTo>
                  <a:lnTo>
                    <a:pt x="5053156" y="0"/>
                  </a:lnTo>
                  <a:cubicBezTo>
                    <a:pt x="5102067" y="0"/>
                    <a:pt x="5141718" y="39651"/>
                    <a:pt x="5141718" y="88562"/>
                  </a:cubicBezTo>
                  <a:lnTo>
                    <a:pt x="5141718" y="442798"/>
                  </a:lnTo>
                  <a:cubicBezTo>
                    <a:pt x="5141718" y="491709"/>
                    <a:pt x="5102067" y="531360"/>
                    <a:pt x="5053156" y="531360"/>
                  </a:cubicBezTo>
                  <a:lnTo>
                    <a:pt x="88562" y="531360"/>
                  </a:lnTo>
                  <a:cubicBezTo>
                    <a:pt x="39651" y="531360"/>
                    <a:pt x="0" y="491709"/>
                    <a:pt x="0" y="442798"/>
                  </a:cubicBezTo>
                  <a:lnTo>
                    <a:pt x="0" y="88562"/>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20284" tIns="25939" rIns="220284" bIns="25939" numCol="1" spcCol="1270" anchor="ctr" anchorCtr="0">
              <a:noAutofit/>
            </a:bodyPr>
            <a:lstStyle/>
            <a:p>
              <a:pPr marL="0" lvl="0" indent="0" algn="l" defTabSz="800100">
                <a:lnSpc>
                  <a:spcPct val="90000"/>
                </a:lnSpc>
                <a:spcBef>
                  <a:spcPct val="0"/>
                </a:spcBef>
                <a:spcAft>
                  <a:spcPct val="35000"/>
                </a:spcAft>
                <a:buNone/>
              </a:pPr>
              <a:r>
                <a:rPr lang="zh-CN" altLang="en-US" sz="1800" kern="1200" dirty="0"/>
                <a:t>不断改善民生是经济发展的根本目的和内生力</a:t>
              </a:r>
            </a:p>
          </p:txBody>
        </p:sp>
      </p:grpSp>
      <p:sp>
        <p:nvSpPr>
          <p:cNvPr id="12" name="矩形 11">
            <a:extLst>
              <a:ext uri="{FF2B5EF4-FFF2-40B4-BE49-F238E27FC236}">
                <a16:creationId xmlns:a16="http://schemas.microsoft.com/office/drawing/2014/main" id="{1EE00C6E-E040-4D4E-B137-9E46B851A7EA}"/>
              </a:ext>
            </a:extLst>
          </p:cNvPr>
          <p:cNvSpPr/>
          <p:nvPr/>
        </p:nvSpPr>
        <p:spPr>
          <a:xfrm>
            <a:off x="510789" y="5523475"/>
            <a:ext cx="7921376" cy="710811"/>
          </a:xfrm>
          <a:prstGeom prst="rect">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nchor="b"/>
          <a:lstStyle/>
          <a:p>
            <a:pPr algn="r"/>
            <a:r>
              <a:rPr lang="zh-CN" altLang="en-US" dirty="0"/>
              <a:t>处理好“公平”和“效率”的位置和关系</a:t>
            </a:r>
          </a:p>
        </p:txBody>
      </p:sp>
      <p:sp>
        <p:nvSpPr>
          <p:cNvPr id="13" name="任意多边形: 形状 10">
            <a:extLst>
              <a:ext uri="{FF2B5EF4-FFF2-40B4-BE49-F238E27FC236}">
                <a16:creationId xmlns:a16="http://schemas.microsoft.com/office/drawing/2014/main" id="{7D34A34D-CDF3-014F-B25B-49038B494523}"/>
              </a:ext>
            </a:extLst>
          </p:cNvPr>
          <p:cNvSpPr/>
          <p:nvPr/>
        </p:nvSpPr>
        <p:spPr>
          <a:xfrm>
            <a:off x="906857" y="5107142"/>
            <a:ext cx="5544963" cy="710811"/>
          </a:xfrm>
          <a:custGeom>
            <a:avLst/>
            <a:gdLst>
              <a:gd name="connsiteX0" fmla="*/ 0 w 5141718"/>
              <a:gd name="connsiteY0" fmla="*/ 88562 h 531360"/>
              <a:gd name="connsiteX1" fmla="*/ 88562 w 5141718"/>
              <a:gd name="connsiteY1" fmla="*/ 0 h 531360"/>
              <a:gd name="connsiteX2" fmla="*/ 5053156 w 5141718"/>
              <a:gd name="connsiteY2" fmla="*/ 0 h 531360"/>
              <a:gd name="connsiteX3" fmla="*/ 5141718 w 5141718"/>
              <a:gd name="connsiteY3" fmla="*/ 88562 h 531360"/>
              <a:gd name="connsiteX4" fmla="*/ 5141718 w 5141718"/>
              <a:gd name="connsiteY4" fmla="*/ 442798 h 531360"/>
              <a:gd name="connsiteX5" fmla="*/ 5053156 w 5141718"/>
              <a:gd name="connsiteY5" fmla="*/ 531360 h 531360"/>
              <a:gd name="connsiteX6" fmla="*/ 88562 w 5141718"/>
              <a:gd name="connsiteY6" fmla="*/ 531360 h 531360"/>
              <a:gd name="connsiteX7" fmla="*/ 0 w 5141718"/>
              <a:gd name="connsiteY7" fmla="*/ 442798 h 531360"/>
              <a:gd name="connsiteX8" fmla="*/ 0 w 5141718"/>
              <a:gd name="connsiteY8" fmla="*/ 88562 h 531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41718" h="531360">
                <a:moveTo>
                  <a:pt x="0" y="88562"/>
                </a:moveTo>
                <a:cubicBezTo>
                  <a:pt x="0" y="39651"/>
                  <a:pt x="39651" y="0"/>
                  <a:pt x="88562" y="0"/>
                </a:cubicBezTo>
                <a:lnTo>
                  <a:pt x="5053156" y="0"/>
                </a:lnTo>
                <a:cubicBezTo>
                  <a:pt x="5102067" y="0"/>
                  <a:pt x="5141718" y="39651"/>
                  <a:pt x="5141718" y="88562"/>
                </a:cubicBezTo>
                <a:lnTo>
                  <a:pt x="5141718" y="442798"/>
                </a:lnTo>
                <a:cubicBezTo>
                  <a:pt x="5141718" y="491709"/>
                  <a:pt x="5102067" y="531360"/>
                  <a:pt x="5053156" y="531360"/>
                </a:cubicBezTo>
                <a:lnTo>
                  <a:pt x="88562" y="531360"/>
                </a:lnTo>
                <a:cubicBezTo>
                  <a:pt x="39651" y="531360"/>
                  <a:pt x="0" y="491709"/>
                  <a:pt x="0" y="442798"/>
                </a:cubicBezTo>
                <a:lnTo>
                  <a:pt x="0" y="88562"/>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20284" tIns="25939" rIns="220284" bIns="25939" numCol="1" spcCol="1270" anchor="ctr" anchorCtr="0">
            <a:noAutofit/>
          </a:bodyPr>
          <a:lstStyle/>
          <a:p>
            <a:pPr marL="0" lvl="0" indent="0" algn="l" defTabSz="800100">
              <a:lnSpc>
                <a:spcPct val="90000"/>
              </a:lnSpc>
              <a:spcBef>
                <a:spcPct val="0"/>
              </a:spcBef>
              <a:spcAft>
                <a:spcPct val="35000"/>
              </a:spcAft>
              <a:buNone/>
            </a:pPr>
            <a:r>
              <a:rPr lang="zh-CN" altLang="en-US" sz="1800" kern="1200" dirty="0"/>
              <a:t>不断改善民生要尽力而为、量力而行</a:t>
            </a:r>
          </a:p>
        </p:txBody>
      </p:sp>
    </p:spTree>
    <p:extLst>
      <p:ext uri="{BB962C8B-B14F-4D97-AF65-F5344CB8AC3E}">
        <p14:creationId xmlns:p14="http://schemas.microsoft.com/office/powerpoint/2010/main" val="199792868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E239C6-1233-FE4D-B251-B270E480ADD7}"/>
              </a:ext>
            </a:extLst>
          </p:cNvPr>
          <p:cNvSpPr>
            <a:spLocks noGrp="1"/>
          </p:cNvSpPr>
          <p:nvPr>
            <p:ph type="title"/>
          </p:nvPr>
        </p:nvSpPr>
        <p:spPr>
          <a:xfrm>
            <a:off x="484710" y="332656"/>
            <a:ext cx="7564192" cy="1097683"/>
          </a:xfrm>
        </p:spPr>
        <p:txBody>
          <a:bodyPr/>
          <a:lstStyle/>
          <a:p>
            <a:r>
              <a:rPr kumimoji="1" lang="zh-CN" altLang="en-US" sz="3200" dirty="0"/>
              <a:t>效率与公平</a:t>
            </a:r>
          </a:p>
        </p:txBody>
      </p:sp>
      <p:sp>
        <p:nvSpPr>
          <p:cNvPr id="3" name="内容占位符 2">
            <a:extLst>
              <a:ext uri="{FF2B5EF4-FFF2-40B4-BE49-F238E27FC236}">
                <a16:creationId xmlns:a16="http://schemas.microsoft.com/office/drawing/2014/main" id="{A80A4FD4-BA05-7348-96C7-CB49CA67E759}"/>
              </a:ext>
            </a:extLst>
          </p:cNvPr>
          <p:cNvSpPr>
            <a:spLocks noGrp="1"/>
          </p:cNvSpPr>
          <p:nvPr>
            <p:ph idx="1"/>
          </p:nvPr>
        </p:nvSpPr>
        <p:spPr>
          <a:xfrm>
            <a:off x="484710" y="1196753"/>
            <a:ext cx="8174580" cy="5051654"/>
          </a:xfrm>
        </p:spPr>
        <p:txBody>
          <a:bodyPr>
            <a:normAutofit lnSpcReduction="10000"/>
          </a:bodyPr>
          <a:lstStyle/>
          <a:p>
            <a:r>
              <a:rPr kumimoji="1" lang="en-US" altLang="zh-CN" sz="2200" dirty="0"/>
              <a:t>1992</a:t>
            </a:r>
            <a:r>
              <a:rPr kumimoji="1" lang="zh-CN" altLang="en-US" sz="2200" dirty="0"/>
              <a:t>年，十四大提出要“兼顾效率与公平”。</a:t>
            </a:r>
          </a:p>
          <a:p>
            <a:r>
              <a:rPr kumimoji="1" lang="en-US" altLang="zh-CN" sz="2200" dirty="0"/>
              <a:t>1993</a:t>
            </a:r>
            <a:r>
              <a:rPr kumimoji="1" lang="zh-CN" altLang="en-US" sz="2200" dirty="0"/>
              <a:t>年，十四届三中全会提出“效率优先、兼顾公平”。</a:t>
            </a:r>
          </a:p>
          <a:p>
            <a:r>
              <a:rPr kumimoji="1" lang="en-US" altLang="zh-CN" sz="2200" dirty="0"/>
              <a:t>1997</a:t>
            </a:r>
            <a:r>
              <a:rPr kumimoji="1" lang="zh-CN" altLang="en-US" sz="2200" dirty="0"/>
              <a:t>、</a:t>
            </a:r>
            <a:r>
              <a:rPr kumimoji="1" lang="en-US" altLang="zh-CN" sz="2200" dirty="0"/>
              <a:t>2002</a:t>
            </a:r>
            <a:r>
              <a:rPr kumimoji="1" lang="zh-CN" altLang="en-US" sz="2200" dirty="0"/>
              <a:t>年，党的十五大、十六大都反复强调和明确要坚持“效率优先，兼顾公平”。</a:t>
            </a:r>
            <a:endParaRPr kumimoji="1" lang="en-US" altLang="zh-CN" sz="2200" dirty="0"/>
          </a:p>
          <a:p>
            <a:r>
              <a:rPr kumimoji="1" lang="zh-CN" altLang="en-US" sz="2200" dirty="0"/>
              <a:t>十六大进一步提出：“初次分配注重效率，发挥市场的作用，鼓励一部分人通过诚实劳动，合法经营先富起来。再分配注重公平，加强政府对收入分配的调节职能，调节差距过大的收入”。</a:t>
            </a:r>
          </a:p>
          <a:p>
            <a:r>
              <a:rPr kumimoji="1" lang="en-US" altLang="zh-CN" sz="2200" dirty="0"/>
              <a:t>2006</a:t>
            </a:r>
            <a:r>
              <a:rPr kumimoji="1" lang="zh-CN" altLang="en-US" sz="2200" dirty="0"/>
              <a:t>年，十六届六中全会从构建和谐社会的角度提出要“更加注重社会公平”，把“着力发展社会事业、促进社会公平正义”作为当前的重要任务。引起了社会的广泛关注、理论界的讨论，公平与效率的关系问题成为社会热点问题。</a:t>
            </a:r>
            <a:endParaRPr kumimoji="1" lang="en-US" altLang="zh-CN" sz="2200" dirty="0"/>
          </a:p>
          <a:p>
            <a:r>
              <a:rPr kumimoji="1" lang="en-US" altLang="zh-CN" sz="2200" dirty="0"/>
              <a:t>2017</a:t>
            </a:r>
            <a:r>
              <a:rPr kumimoji="1" lang="zh-CN" altLang="en-US" sz="2200" dirty="0"/>
              <a:t>年，十九大“努力实现更高质量、更有效率、更加公平、更可持续的发展！”</a:t>
            </a:r>
          </a:p>
          <a:p>
            <a:endParaRPr kumimoji="1" lang="zh-CN" altLang="en-US" dirty="0"/>
          </a:p>
        </p:txBody>
      </p:sp>
    </p:spTree>
    <p:extLst>
      <p:ext uri="{BB962C8B-B14F-4D97-AF65-F5344CB8AC3E}">
        <p14:creationId xmlns:p14="http://schemas.microsoft.com/office/powerpoint/2010/main" val="71562802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D7389B-C0F5-4882-BFC7-95D02C4C3292}"/>
              </a:ext>
            </a:extLst>
          </p:cNvPr>
          <p:cNvSpPr>
            <a:spLocks noGrp="1"/>
          </p:cNvSpPr>
          <p:nvPr>
            <p:ph type="title"/>
          </p:nvPr>
        </p:nvSpPr>
        <p:spPr/>
        <p:txBody>
          <a:bodyPr/>
          <a:lstStyle/>
          <a:p>
            <a:r>
              <a:rPr lang="zh-CN" altLang="zh-CN" sz="3200" dirty="0"/>
              <a:t>在发展中保障和改善民生</a:t>
            </a:r>
            <a:br>
              <a:rPr lang="en-US" altLang="zh-CN" sz="3200" dirty="0"/>
            </a:br>
            <a:r>
              <a:rPr lang="en-US" altLang="zh-CN" sz="3200" dirty="0"/>
              <a:t>                                ——</a:t>
            </a:r>
            <a:r>
              <a:rPr lang="zh-CN" altLang="en-US" sz="3200" dirty="0"/>
              <a:t>人民福祉</a:t>
            </a:r>
            <a:br>
              <a:rPr lang="zh-CN" altLang="zh-CN" dirty="0"/>
            </a:br>
            <a:endParaRPr lang="zh-CN" altLang="en-US" dirty="0"/>
          </a:p>
        </p:txBody>
      </p:sp>
      <p:sp>
        <p:nvSpPr>
          <p:cNvPr id="3" name="内容占位符 2">
            <a:extLst>
              <a:ext uri="{FF2B5EF4-FFF2-40B4-BE49-F238E27FC236}">
                <a16:creationId xmlns:a16="http://schemas.microsoft.com/office/drawing/2014/main" id="{B486B8DE-B74D-4E5E-B990-E6D05D4FDF8B}"/>
              </a:ext>
            </a:extLst>
          </p:cNvPr>
          <p:cNvSpPr>
            <a:spLocks noGrp="1"/>
          </p:cNvSpPr>
          <p:nvPr>
            <p:ph idx="1"/>
          </p:nvPr>
        </p:nvSpPr>
        <p:spPr>
          <a:xfrm>
            <a:off x="611560" y="1700808"/>
            <a:ext cx="7515827" cy="2223824"/>
          </a:xfrm>
        </p:spPr>
        <p:txBody>
          <a:bodyPr>
            <a:normAutofit fontScale="92500" lnSpcReduction="10000"/>
          </a:bodyPr>
          <a:lstStyle/>
          <a:p>
            <a:r>
              <a:rPr lang="zh-CN" altLang="en-US" dirty="0"/>
              <a:t>“全党必须牢记，为什么人的问题，是检验一个政党、一个政权性质的试金石。带领人民创造</a:t>
            </a:r>
            <a:r>
              <a:rPr lang="zh-CN" altLang="en-US" dirty="0">
                <a:solidFill>
                  <a:srgbClr val="FF0000"/>
                </a:solidFill>
              </a:rPr>
              <a:t>美好生活</a:t>
            </a:r>
            <a:r>
              <a:rPr lang="zh-CN" altLang="en-US" dirty="0"/>
              <a:t>，是我们党始终不渝的奋斗目标。必须始终把</a:t>
            </a:r>
            <a:r>
              <a:rPr lang="zh-CN" altLang="en-US" dirty="0">
                <a:solidFill>
                  <a:srgbClr val="FF0000"/>
                </a:solidFill>
              </a:rPr>
              <a:t>人民利益</a:t>
            </a:r>
            <a:r>
              <a:rPr lang="zh-CN" altLang="en-US" dirty="0"/>
              <a:t>摆在至高无上的地位，让改革发展成果更多</a:t>
            </a:r>
            <a:r>
              <a:rPr lang="zh-CN" altLang="en-US" dirty="0">
                <a:solidFill>
                  <a:srgbClr val="FF0000"/>
                </a:solidFill>
              </a:rPr>
              <a:t>公平惠及</a:t>
            </a:r>
            <a:r>
              <a:rPr lang="zh-CN" altLang="en-US" dirty="0"/>
              <a:t>全体人民、朝着实现全体人民</a:t>
            </a:r>
            <a:r>
              <a:rPr lang="zh-CN" altLang="en-US" dirty="0">
                <a:solidFill>
                  <a:srgbClr val="FF0000"/>
                </a:solidFill>
              </a:rPr>
              <a:t>共同富裕</a:t>
            </a:r>
            <a:r>
              <a:rPr lang="zh-CN" altLang="en-US" dirty="0"/>
              <a:t>不断迈进。”</a:t>
            </a:r>
            <a:endParaRPr lang="en-US" altLang="zh-CN" dirty="0"/>
          </a:p>
          <a:p>
            <a:pPr marL="0" indent="0">
              <a:buNone/>
            </a:pPr>
            <a:r>
              <a:rPr lang="en-US" altLang="zh-CN" dirty="0"/>
              <a:t>                                                          ——</a:t>
            </a:r>
            <a:r>
              <a:rPr lang="zh-CN" altLang="en-US" dirty="0"/>
              <a:t>十九大报告</a:t>
            </a:r>
            <a:endParaRPr lang="en-US" altLang="zh-CN" dirty="0"/>
          </a:p>
        </p:txBody>
      </p:sp>
      <p:pic>
        <p:nvPicPr>
          <p:cNvPr id="4" name="图片 3">
            <a:extLst>
              <a:ext uri="{FF2B5EF4-FFF2-40B4-BE49-F238E27FC236}">
                <a16:creationId xmlns:a16="http://schemas.microsoft.com/office/drawing/2014/main" id="{48A98D99-E5F9-4CCE-9401-C9A6A89F0C21}"/>
              </a:ext>
            </a:extLst>
          </p:cNvPr>
          <p:cNvPicPr>
            <a:picLocks noChangeAspect="1"/>
          </p:cNvPicPr>
          <p:nvPr/>
        </p:nvPicPr>
        <p:blipFill>
          <a:blip r:embed="rId2"/>
          <a:stretch>
            <a:fillRect/>
          </a:stretch>
        </p:blipFill>
        <p:spPr>
          <a:xfrm>
            <a:off x="3995936" y="3736568"/>
            <a:ext cx="5144260" cy="3121432"/>
          </a:xfrm>
          <a:prstGeom prst="rect">
            <a:avLst/>
          </a:prstGeom>
        </p:spPr>
      </p:pic>
      <p:sp>
        <p:nvSpPr>
          <p:cNvPr id="5" name="文本框 4">
            <a:extLst>
              <a:ext uri="{FF2B5EF4-FFF2-40B4-BE49-F238E27FC236}">
                <a16:creationId xmlns:a16="http://schemas.microsoft.com/office/drawing/2014/main" id="{2F674182-6C0C-4E61-B05B-3D93CFDD53F3}"/>
              </a:ext>
            </a:extLst>
          </p:cNvPr>
          <p:cNvSpPr txBox="1"/>
          <p:nvPr/>
        </p:nvSpPr>
        <p:spPr>
          <a:xfrm>
            <a:off x="484710" y="4437112"/>
            <a:ext cx="3004078" cy="1200329"/>
          </a:xfrm>
          <a:prstGeom prst="rect">
            <a:avLst/>
          </a:prstGeom>
          <a:noFill/>
        </p:spPr>
        <p:txBody>
          <a:bodyPr wrap="square" rtlCol="0">
            <a:spAutoFit/>
          </a:bodyPr>
          <a:lstStyle/>
          <a:p>
            <a:r>
              <a:rPr lang="zh-CN" altLang="en-US" b="1" dirty="0"/>
              <a:t>美好生活、共同富裕</a:t>
            </a:r>
            <a:r>
              <a:rPr lang="en-US" altLang="zh-CN" b="1" dirty="0"/>
              <a:t>——</a:t>
            </a:r>
            <a:r>
              <a:rPr lang="zh-CN" altLang="en-US" b="1" dirty="0"/>
              <a:t>奋斗目标</a:t>
            </a:r>
            <a:endParaRPr lang="en-US" altLang="zh-CN" b="1" dirty="0"/>
          </a:p>
          <a:p>
            <a:endParaRPr lang="en-US" altLang="zh-CN" b="1" dirty="0"/>
          </a:p>
          <a:p>
            <a:r>
              <a:rPr lang="zh-CN" altLang="en-US" b="1" dirty="0"/>
              <a:t>“公平”不等于“平等”</a:t>
            </a:r>
          </a:p>
        </p:txBody>
      </p:sp>
    </p:spTree>
    <p:extLst>
      <p:ext uri="{BB962C8B-B14F-4D97-AF65-F5344CB8AC3E}">
        <p14:creationId xmlns:p14="http://schemas.microsoft.com/office/powerpoint/2010/main" val="414709060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D7389B-C0F5-4882-BFC7-95D02C4C3292}"/>
              </a:ext>
            </a:extLst>
          </p:cNvPr>
          <p:cNvSpPr>
            <a:spLocks noGrp="1"/>
          </p:cNvSpPr>
          <p:nvPr>
            <p:ph type="title"/>
          </p:nvPr>
        </p:nvSpPr>
        <p:spPr>
          <a:xfrm>
            <a:off x="484710" y="270624"/>
            <a:ext cx="7055380" cy="1400530"/>
          </a:xfrm>
        </p:spPr>
        <p:txBody>
          <a:bodyPr/>
          <a:lstStyle/>
          <a:p>
            <a:r>
              <a:rPr lang="zh-CN" altLang="zh-CN" sz="3200" dirty="0"/>
              <a:t>在发展中保障和改善民生</a:t>
            </a:r>
            <a:br>
              <a:rPr lang="en-US" altLang="zh-CN" sz="3200" dirty="0"/>
            </a:br>
            <a:r>
              <a:rPr lang="en-US" altLang="zh-CN" sz="3200" dirty="0"/>
              <a:t>                                ——</a:t>
            </a:r>
            <a:r>
              <a:rPr lang="zh-CN" altLang="en-US" sz="3200" dirty="0"/>
              <a:t>现实利益</a:t>
            </a:r>
          </a:p>
        </p:txBody>
      </p:sp>
      <p:sp>
        <p:nvSpPr>
          <p:cNvPr id="3" name="内容占位符 2">
            <a:extLst>
              <a:ext uri="{FF2B5EF4-FFF2-40B4-BE49-F238E27FC236}">
                <a16:creationId xmlns:a16="http://schemas.microsoft.com/office/drawing/2014/main" id="{B486B8DE-B74D-4E5E-B990-E6D05D4FDF8B}"/>
              </a:ext>
            </a:extLst>
          </p:cNvPr>
          <p:cNvSpPr>
            <a:spLocks noGrp="1"/>
          </p:cNvSpPr>
          <p:nvPr>
            <p:ph idx="1"/>
          </p:nvPr>
        </p:nvSpPr>
        <p:spPr>
          <a:xfrm>
            <a:off x="683568" y="1851865"/>
            <a:ext cx="7515827" cy="2223824"/>
          </a:xfrm>
        </p:spPr>
        <p:txBody>
          <a:bodyPr>
            <a:normAutofit/>
          </a:bodyPr>
          <a:lstStyle/>
          <a:p>
            <a:r>
              <a:rPr lang="zh-CN" altLang="en-US" sz="2400" dirty="0"/>
              <a:t>“保障和改善民生要抓紧人民</a:t>
            </a:r>
            <a:r>
              <a:rPr lang="zh-CN" altLang="en-US" sz="2400" b="1" u="sng" dirty="0">
                <a:solidFill>
                  <a:srgbClr val="FF0000"/>
                </a:solidFill>
              </a:rPr>
              <a:t>最关心</a:t>
            </a:r>
            <a:r>
              <a:rPr lang="zh-CN" altLang="en-US" sz="2400" u="sng" dirty="0"/>
              <a:t>最直接</a:t>
            </a:r>
            <a:r>
              <a:rPr lang="zh-CN" altLang="en-US" sz="2400" u="sng" dirty="0">
                <a:solidFill>
                  <a:srgbClr val="FF0000"/>
                </a:solidFill>
              </a:rPr>
              <a:t>最现实</a:t>
            </a:r>
            <a:r>
              <a:rPr lang="zh-CN" altLang="en-US" sz="2400" dirty="0"/>
              <a:t>的利益问题，既</a:t>
            </a:r>
            <a:r>
              <a:rPr lang="zh-CN" altLang="en-US" sz="2400" u="sng" dirty="0">
                <a:solidFill>
                  <a:srgbClr val="FF0000"/>
                </a:solidFill>
              </a:rPr>
              <a:t>尽力而为</a:t>
            </a:r>
            <a:r>
              <a:rPr lang="zh-CN" altLang="en-US" sz="2400" dirty="0"/>
              <a:t>，又</a:t>
            </a:r>
            <a:r>
              <a:rPr lang="zh-CN" altLang="en-US" sz="2400" u="sng" dirty="0">
                <a:solidFill>
                  <a:srgbClr val="FF0000"/>
                </a:solidFill>
              </a:rPr>
              <a:t>量力而行</a:t>
            </a:r>
            <a:r>
              <a:rPr lang="zh-CN" altLang="en-US" sz="2400" dirty="0"/>
              <a:t>，一件事情接着一件事情办，一年接着一年干。”</a:t>
            </a:r>
            <a:endParaRPr lang="en-US" altLang="zh-CN" sz="2400" dirty="0"/>
          </a:p>
          <a:p>
            <a:pPr marL="0" indent="0">
              <a:buNone/>
            </a:pPr>
            <a:r>
              <a:rPr lang="en-US" altLang="zh-CN" sz="2400" dirty="0"/>
              <a:t>                                                          ——</a:t>
            </a:r>
            <a:r>
              <a:rPr lang="zh-CN" altLang="en-US" sz="2400" dirty="0"/>
              <a:t>十九大报告</a:t>
            </a:r>
            <a:endParaRPr lang="en-US" altLang="zh-CN" sz="2400" dirty="0"/>
          </a:p>
        </p:txBody>
      </p:sp>
      <p:sp>
        <p:nvSpPr>
          <p:cNvPr id="5" name="文本框 4">
            <a:extLst>
              <a:ext uri="{FF2B5EF4-FFF2-40B4-BE49-F238E27FC236}">
                <a16:creationId xmlns:a16="http://schemas.microsoft.com/office/drawing/2014/main" id="{2F674182-6C0C-4E61-B05B-3D93CFDD53F3}"/>
              </a:ext>
            </a:extLst>
          </p:cNvPr>
          <p:cNvSpPr txBox="1"/>
          <p:nvPr/>
        </p:nvSpPr>
        <p:spPr>
          <a:xfrm>
            <a:off x="484710" y="4437112"/>
            <a:ext cx="3004078" cy="1569660"/>
          </a:xfrm>
          <a:prstGeom prst="rect">
            <a:avLst/>
          </a:prstGeom>
          <a:noFill/>
        </p:spPr>
        <p:txBody>
          <a:bodyPr wrap="square" rtlCol="0">
            <a:spAutoFit/>
          </a:bodyPr>
          <a:lstStyle/>
          <a:p>
            <a:r>
              <a:rPr lang="zh-CN" altLang="en-US" sz="2400" b="1" dirty="0"/>
              <a:t>利益：最切实际、直接涉及生活保障</a:t>
            </a:r>
            <a:endParaRPr lang="en-US" altLang="zh-CN" sz="2400" b="1" dirty="0"/>
          </a:p>
          <a:p>
            <a:endParaRPr lang="en-US" altLang="zh-CN" sz="2400" b="1" dirty="0"/>
          </a:p>
          <a:p>
            <a:r>
              <a:rPr lang="zh-CN" altLang="en-US" sz="2400" b="1" dirty="0"/>
              <a:t>如何干：实际干</a:t>
            </a:r>
          </a:p>
        </p:txBody>
      </p:sp>
      <p:pic>
        <p:nvPicPr>
          <p:cNvPr id="6" name="图片 5">
            <a:extLst>
              <a:ext uri="{FF2B5EF4-FFF2-40B4-BE49-F238E27FC236}">
                <a16:creationId xmlns:a16="http://schemas.microsoft.com/office/drawing/2014/main" id="{7CD918E3-9E37-4224-9E83-20F248CF21A0}"/>
              </a:ext>
            </a:extLst>
          </p:cNvPr>
          <p:cNvPicPr>
            <a:picLocks noChangeAspect="1"/>
          </p:cNvPicPr>
          <p:nvPr/>
        </p:nvPicPr>
        <p:blipFill>
          <a:blip r:embed="rId2"/>
          <a:stretch>
            <a:fillRect/>
          </a:stretch>
        </p:blipFill>
        <p:spPr>
          <a:xfrm>
            <a:off x="4334442" y="3553953"/>
            <a:ext cx="4535413" cy="3294810"/>
          </a:xfrm>
          <a:prstGeom prst="rect">
            <a:avLst/>
          </a:prstGeom>
        </p:spPr>
      </p:pic>
    </p:spTree>
    <p:extLst>
      <p:ext uri="{BB962C8B-B14F-4D97-AF65-F5344CB8AC3E}">
        <p14:creationId xmlns:p14="http://schemas.microsoft.com/office/powerpoint/2010/main" val="53892992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B9BCAF-23DD-AC4A-818A-AA61C6B70786}"/>
              </a:ext>
            </a:extLst>
          </p:cNvPr>
          <p:cNvSpPr>
            <a:spLocks noGrp="1"/>
          </p:cNvSpPr>
          <p:nvPr>
            <p:ph type="title"/>
          </p:nvPr>
        </p:nvSpPr>
        <p:spPr>
          <a:xfrm>
            <a:off x="251520" y="476672"/>
            <a:ext cx="8208912" cy="888050"/>
          </a:xfrm>
        </p:spPr>
        <p:txBody>
          <a:bodyPr/>
          <a:lstStyle/>
          <a:p>
            <a:r>
              <a:rPr kumimoji="1" lang="en-US" altLang="zh-CN" sz="3000" dirty="0"/>
              <a:t>《</a:t>
            </a:r>
            <a:r>
              <a:rPr kumimoji="1" lang="zh-CN" altLang="en-US" sz="3000" dirty="0"/>
              <a:t>十九大报告</a:t>
            </a:r>
            <a:r>
              <a:rPr kumimoji="1" lang="en-US" altLang="zh-CN" sz="3000" dirty="0"/>
              <a:t>》</a:t>
            </a:r>
            <a:r>
              <a:rPr kumimoji="1" lang="zh-CN" altLang="en-US" sz="3000" dirty="0"/>
              <a:t>是今后的发展目标</a:t>
            </a:r>
          </a:p>
        </p:txBody>
      </p:sp>
      <p:sp>
        <p:nvSpPr>
          <p:cNvPr id="3" name="内容占位符 2">
            <a:extLst>
              <a:ext uri="{FF2B5EF4-FFF2-40B4-BE49-F238E27FC236}">
                <a16:creationId xmlns:a16="http://schemas.microsoft.com/office/drawing/2014/main" id="{1626AEB8-6169-0A4A-AABB-CA3200E92745}"/>
              </a:ext>
            </a:extLst>
          </p:cNvPr>
          <p:cNvSpPr>
            <a:spLocks noGrp="1"/>
          </p:cNvSpPr>
          <p:nvPr>
            <p:ph idx="1"/>
          </p:nvPr>
        </p:nvSpPr>
        <p:spPr>
          <a:xfrm>
            <a:off x="484710" y="1220707"/>
            <a:ext cx="8119738" cy="5027700"/>
          </a:xfrm>
        </p:spPr>
        <p:txBody>
          <a:bodyPr>
            <a:normAutofit lnSpcReduction="10000"/>
          </a:bodyPr>
          <a:lstStyle/>
          <a:p>
            <a:r>
              <a:rPr kumimoji="1" lang="zh-CN" altLang="en-US" dirty="0"/>
              <a:t>“幼有所育、学有所教、劳有所得、病有所医、老有所养、住有所居、弱有所扶”</a:t>
            </a:r>
            <a:endParaRPr kumimoji="1" lang="en-US" altLang="zh-CN" dirty="0"/>
          </a:p>
          <a:p>
            <a:r>
              <a:rPr kumimoji="1" lang="zh-CN" altLang="en-US" dirty="0"/>
              <a:t>第八部分、提高保障和改善民生水平，加强和创新社会治理</a:t>
            </a:r>
            <a:endParaRPr kumimoji="1" lang="en-US" altLang="zh-CN" dirty="0"/>
          </a:p>
          <a:p>
            <a:pPr marL="0" indent="0">
              <a:buNone/>
            </a:pPr>
            <a:r>
              <a:rPr kumimoji="1" lang="zh-CN" altLang="en-US" dirty="0"/>
              <a:t>（一）优先发展教育事业</a:t>
            </a:r>
            <a:endParaRPr kumimoji="1" lang="en-US" altLang="zh-CN" dirty="0"/>
          </a:p>
          <a:p>
            <a:pPr marL="0" indent="0">
              <a:buNone/>
            </a:pPr>
            <a:r>
              <a:rPr lang="zh-CN" altLang="zh-CN" dirty="0"/>
              <a:t>（二）提高就业质量和人民收入水平</a:t>
            </a:r>
            <a:endParaRPr lang="en-US" altLang="zh-CN" dirty="0"/>
          </a:p>
          <a:p>
            <a:pPr marL="0" indent="0">
              <a:buNone/>
            </a:pPr>
            <a:r>
              <a:rPr lang="zh-CN" altLang="zh-CN" dirty="0"/>
              <a:t>（三）加强社会保障体系建设</a:t>
            </a:r>
            <a:endParaRPr lang="en-US" altLang="zh-CN" dirty="0"/>
          </a:p>
          <a:p>
            <a:pPr marL="0" indent="0">
              <a:buNone/>
            </a:pPr>
            <a:r>
              <a:rPr lang="zh-CN" altLang="zh-CN" dirty="0"/>
              <a:t>（四）坚决打赢脱贫攻坚战</a:t>
            </a:r>
            <a:endParaRPr lang="en-US" altLang="zh-CN" dirty="0"/>
          </a:p>
          <a:p>
            <a:pPr marL="0" indent="0">
              <a:buNone/>
            </a:pPr>
            <a:r>
              <a:rPr lang="zh-CN" altLang="zh-CN" dirty="0"/>
              <a:t>（五）实施健康中国战略</a:t>
            </a:r>
            <a:endParaRPr lang="en-US" altLang="zh-CN" dirty="0"/>
          </a:p>
          <a:p>
            <a:pPr marL="0" indent="0">
              <a:buNone/>
            </a:pPr>
            <a:r>
              <a:rPr lang="zh-CN" altLang="zh-CN" dirty="0"/>
              <a:t>（六）打造共建共治共享的社会治理格局 </a:t>
            </a:r>
            <a:endParaRPr lang="en-US" altLang="zh-CN" dirty="0"/>
          </a:p>
          <a:p>
            <a:pPr marL="0" indent="0">
              <a:buNone/>
            </a:pPr>
            <a:r>
              <a:rPr lang="zh-CN" altLang="zh-CN" dirty="0"/>
              <a:t>（七）有效维护国家安全  </a:t>
            </a:r>
            <a:endParaRPr lang="en-US" altLang="zh-CN" dirty="0"/>
          </a:p>
          <a:p>
            <a:endParaRPr kumimoji="1" lang="zh-CN" altLang="en-US" dirty="0"/>
          </a:p>
        </p:txBody>
      </p:sp>
    </p:spTree>
    <p:extLst>
      <p:ext uri="{BB962C8B-B14F-4D97-AF65-F5344CB8AC3E}">
        <p14:creationId xmlns:p14="http://schemas.microsoft.com/office/powerpoint/2010/main" val="363155949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41A29E-7013-46C9-ACD9-7C1C826A1E0E}"/>
              </a:ext>
            </a:extLst>
          </p:cNvPr>
          <p:cNvSpPr>
            <a:spLocks noGrp="1"/>
          </p:cNvSpPr>
          <p:nvPr>
            <p:ph type="title"/>
          </p:nvPr>
        </p:nvSpPr>
        <p:spPr>
          <a:xfrm>
            <a:off x="506660" y="800183"/>
            <a:ext cx="8025779" cy="1400530"/>
          </a:xfrm>
        </p:spPr>
        <p:txBody>
          <a:bodyPr/>
          <a:lstStyle/>
          <a:p>
            <a:r>
              <a:rPr lang="zh-CN" altLang="en-US" sz="3600" dirty="0"/>
              <a:t>抓住人民</a:t>
            </a:r>
            <a:br>
              <a:rPr lang="en-US" altLang="zh-CN" sz="3600" dirty="0"/>
            </a:br>
            <a:r>
              <a:rPr lang="en-US" altLang="zh-CN" sz="3600" dirty="0"/>
              <a:t>       </a:t>
            </a:r>
            <a:r>
              <a:rPr lang="zh-CN" altLang="en-US" sz="3600" dirty="0"/>
              <a:t>最关心最直接最现实</a:t>
            </a:r>
            <a:br>
              <a:rPr lang="en-US" altLang="zh-CN" sz="3600" dirty="0"/>
            </a:br>
            <a:r>
              <a:rPr lang="en-US" altLang="zh-CN" sz="3600" dirty="0"/>
              <a:t>               </a:t>
            </a:r>
            <a:r>
              <a:rPr lang="zh-CN" altLang="en-US" sz="3600" dirty="0"/>
              <a:t>的利益问题</a:t>
            </a:r>
          </a:p>
        </p:txBody>
      </p:sp>
      <p:graphicFrame>
        <p:nvGraphicFramePr>
          <p:cNvPr id="3" name="图示 2">
            <a:extLst>
              <a:ext uri="{FF2B5EF4-FFF2-40B4-BE49-F238E27FC236}">
                <a16:creationId xmlns:a16="http://schemas.microsoft.com/office/drawing/2014/main" id="{A7F7B8C7-629E-442F-B054-CDA2304ABE6D}"/>
              </a:ext>
            </a:extLst>
          </p:cNvPr>
          <p:cNvGraphicFramePr/>
          <p:nvPr>
            <p:extLst>
              <p:ext uri="{D42A27DB-BD31-4B8C-83A1-F6EECF244321}">
                <p14:modId xmlns:p14="http://schemas.microsoft.com/office/powerpoint/2010/main" val="658463008"/>
              </p:ext>
            </p:extLst>
          </p:nvPr>
        </p:nvGraphicFramePr>
        <p:xfrm>
          <a:off x="323528" y="1988840"/>
          <a:ext cx="8313812" cy="388843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箭头: 右 3">
            <a:extLst>
              <a:ext uri="{FF2B5EF4-FFF2-40B4-BE49-F238E27FC236}">
                <a16:creationId xmlns:a16="http://schemas.microsoft.com/office/drawing/2014/main" id="{1F82F39D-9886-48E0-9CBD-EA7F79516DD1}"/>
              </a:ext>
            </a:extLst>
          </p:cNvPr>
          <p:cNvSpPr/>
          <p:nvPr/>
        </p:nvSpPr>
        <p:spPr>
          <a:xfrm>
            <a:off x="1331640" y="5121188"/>
            <a:ext cx="6336704" cy="50405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41A096E8-2360-4AB9-A4F0-7B3D17B15454}"/>
              </a:ext>
            </a:extLst>
          </p:cNvPr>
          <p:cNvSpPr/>
          <p:nvPr/>
        </p:nvSpPr>
        <p:spPr>
          <a:xfrm>
            <a:off x="797374" y="5625244"/>
            <a:ext cx="7366119" cy="707886"/>
          </a:xfrm>
          <a:prstGeom prst="rect">
            <a:avLst/>
          </a:prstGeom>
          <a:noFill/>
        </p:spPr>
        <p:txBody>
          <a:bodyPr wrap="none" lIns="91440" tIns="45720" rIns="91440" bIns="45720">
            <a:spAutoFit/>
          </a:bodyPr>
          <a:lstStyle/>
          <a:p>
            <a:pPr algn="ctr"/>
            <a:r>
              <a:rPr lang="zh-CN" altLang="en-US" sz="4000" b="0" cap="none" spc="0" dirty="0">
                <a:ln w="0"/>
                <a:solidFill>
                  <a:schemeClr val="bg2">
                    <a:lumMod val="60000"/>
                    <a:lumOff val="40000"/>
                  </a:schemeClr>
                </a:solidFill>
                <a:effectLst>
                  <a:reflection blurRad="6350" stA="53000" endA="300" endPos="35500" dir="5400000" sy="-90000" algn="bl" rotWithShape="0"/>
                </a:effectLst>
              </a:rPr>
              <a:t>由小到大，尽力而为，量力而行</a:t>
            </a:r>
          </a:p>
        </p:txBody>
      </p:sp>
    </p:spTree>
    <p:extLst>
      <p:ext uri="{BB962C8B-B14F-4D97-AF65-F5344CB8AC3E}">
        <p14:creationId xmlns:p14="http://schemas.microsoft.com/office/powerpoint/2010/main" val="157394968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2A1D80-4569-44EF-918B-5D684C90B9B1}"/>
              </a:ext>
            </a:extLst>
          </p:cNvPr>
          <p:cNvSpPr>
            <a:spLocks noGrp="1"/>
          </p:cNvSpPr>
          <p:nvPr>
            <p:ph type="title"/>
          </p:nvPr>
        </p:nvSpPr>
        <p:spPr/>
        <p:txBody>
          <a:bodyPr/>
          <a:lstStyle/>
          <a:p>
            <a:r>
              <a:rPr lang="zh-CN" altLang="zh-CN" sz="3200" dirty="0"/>
              <a:t>（一）优先发展教育事业</a:t>
            </a:r>
            <a:endParaRPr lang="zh-CN" altLang="en-US" sz="3200" dirty="0"/>
          </a:p>
        </p:txBody>
      </p:sp>
      <p:sp>
        <p:nvSpPr>
          <p:cNvPr id="3" name="内容占位符 2">
            <a:extLst>
              <a:ext uri="{FF2B5EF4-FFF2-40B4-BE49-F238E27FC236}">
                <a16:creationId xmlns:a16="http://schemas.microsoft.com/office/drawing/2014/main" id="{7B0DB29A-F80D-4BE6-8E80-A38E80E9F283}"/>
              </a:ext>
            </a:extLst>
          </p:cNvPr>
          <p:cNvSpPr>
            <a:spLocks noGrp="1"/>
          </p:cNvSpPr>
          <p:nvPr>
            <p:ph idx="1"/>
          </p:nvPr>
        </p:nvSpPr>
        <p:spPr/>
        <p:txBody>
          <a:bodyPr/>
          <a:lstStyle/>
          <a:p>
            <a:r>
              <a:rPr lang="zh-CN" altLang="en-US" dirty="0"/>
              <a:t>意义：</a:t>
            </a:r>
            <a:r>
              <a:rPr lang="zh-CN" altLang="zh-CN" dirty="0"/>
              <a:t>建设教育强国是中华民族伟大复兴的基础工程，必须把教育事业放在优先位置，加快教育现代化，办好人民满意的教育。</a:t>
            </a:r>
            <a:endParaRPr lang="en-US" altLang="zh-CN" dirty="0"/>
          </a:p>
          <a:p>
            <a:pPr marL="0" indent="0">
              <a:buNone/>
            </a:pPr>
            <a:endParaRPr lang="en-US" altLang="zh-CN" dirty="0"/>
          </a:p>
          <a:p>
            <a:r>
              <a:rPr lang="zh-CN" altLang="en-US" dirty="0"/>
              <a:t>目的：</a:t>
            </a:r>
            <a:r>
              <a:rPr lang="zh-CN" altLang="zh-CN" dirty="0"/>
              <a:t>要全面</a:t>
            </a:r>
            <a:r>
              <a:rPr lang="zh-CN" altLang="zh-CN" dirty="0">
                <a:solidFill>
                  <a:srgbClr val="FF0000"/>
                </a:solidFill>
              </a:rPr>
              <a:t>贯彻党的教育方针，</a:t>
            </a:r>
            <a:r>
              <a:rPr lang="zh-CN" altLang="zh-CN" dirty="0"/>
              <a:t>落实立德树人根本任务，发展素质教育，推进教育公平，培养德智体美</a:t>
            </a:r>
            <a:r>
              <a:rPr lang="zh-CN" altLang="en-US" dirty="0"/>
              <a:t>劳</a:t>
            </a:r>
            <a:r>
              <a:rPr lang="zh-CN" altLang="zh-CN" dirty="0"/>
              <a:t>全面发展的社会主义建设者和接班人。</a:t>
            </a:r>
            <a:endParaRPr lang="zh-CN" altLang="en-US" dirty="0"/>
          </a:p>
          <a:p>
            <a:endParaRPr lang="zh-CN" altLang="en-US" dirty="0"/>
          </a:p>
        </p:txBody>
      </p:sp>
    </p:spTree>
    <p:extLst>
      <p:ext uri="{BB962C8B-B14F-4D97-AF65-F5344CB8AC3E}">
        <p14:creationId xmlns:p14="http://schemas.microsoft.com/office/powerpoint/2010/main" val="10936698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7F03C2-09BD-4466-BD55-80D47BED0990}"/>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DD2C9F52-7E48-4875-AA87-298C47252DA2}"/>
              </a:ext>
            </a:extLst>
          </p:cNvPr>
          <p:cNvSpPr>
            <a:spLocks noGrp="1"/>
          </p:cNvSpPr>
          <p:nvPr>
            <p:ph idx="1"/>
          </p:nvPr>
        </p:nvSpPr>
        <p:spPr>
          <a:xfrm>
            <a:off x="251520" y="579358"/>
            <a:ext cx="6552728" cy="6278642"/>
          </a:xfrm>
        </p:spPr>
        <p:txBody>
          <a:bodyPr>
            <a:normAutofit lnSpcReduction="10000"/>
          </a:bodyPr>
          <a:lstStyle/>
          <a:p>
            <a:pPr marL="0" indent="0">
              <a:lnSpc>
                <a:spcPct val="110000"/>
              </a:lnSpc>
              <a:buNone/>
            </a:pPr>
            <a:r>
              <a:rPr lang="zh-CN" altLang="en-US" sz="2000" dirty="0"/>
              <a:t>岔村古时就因县八景之一的 “烽火夕照”而负盛名。夕阳将落未落之时，晚霞赤红如血，涂遍半边天空，如一幅色彩溢漾的油画。置身此处，山川河流尽收眼底，其景象在夏日最为艳丽壮观。据此，山岔村</a:t>
            </a:r>
            <a:r>
              <a:rPr lang="en-US" altLang="zh-CN" sz="2000" dirty="0"/>
              <a:t>2016</a:t>
            </a:r>
            <a:r>
              <a:rPr lang="zh-CN" altLang="en-US" sz="2000" dirty="0"/>
              <a:t>年建成烽火夕照长城墙，山神庙观景平台和小游园，同时恢复了重阳民俗文化活动。</a:t>
            </a:r>
            <a:endParaRPr lang="en-US" altLang="zh-CN" sz="2000" dirty="0"/>
          </a:p>
          <a:p>
            <a:pPr marL="0" indent="0">
              <a:lnSpc>
                <a:spcPct val="110000"/>
              </a:lnSpc>
              <a:buNone/>
            </a:pPr>
            <a:endParaRPr lang="zh-CN" altLang="en-US" sz="2000" dirty="0"/>
          </a:p>
          <a:p>
            <a:pPr marL="0" indent="0">
              <a:lnSpc>
                <a:spcPct val="110000"/>
              </a:lnSpc>
              <a:buNone/>
            </a:pPr>
            <a:r>
              <a:rPr lang="zh-CN" altLang="en-US" sz="2000" dirty="0"/>
              <a:t>“我们村已通过省、市美丽乡村建设验收，打造了一个不要门票的乡村旅游景点。到这里来，能品野菜、听蛙声、忆水磨、体验农耕文化，看得见山，望得见水，留得住乡愁。”</a:t>
            </a:r>
            <a:r>
              <a:rPr lang="en-US" altLang="zh-CN" sz="2000" dirty="0"/>
              <a:t>L</a:t>
            </a:r>
            <a:r>
              <a:rPr lang="zh-CN" altLang="en-US" sz="2000" dirty="0"/>
              <a:t>书记高兴地告诉我们。</a:t>
            </a:r>
            <a:endParaRPr lang="en-US" altLang="zh-CN" sz="2000" dirty="0"/>
          </a:p>
          <a:p>
            <a:pPr marL="0" indent="0">
              <a:lnSpc>
                <a:spcPct val="110000"/>
              </a:lnSpc>
              <a:buNone/>
            </a:pPr>
            <a:endParaRPr lang="zh-CN" altLang="en-US" sz="2000" dirty="0"/>
          </a:p>
          <a:p>
            <a:pPr marL="0" indent="0">
              <a:lnSpc>
                <a:spcPct val="110000"/>
              </a:lnSpc>
              <a:buNone/>
            </a:pPr>
            <a:r>
              <a:rPr lang="zh-CN" altLang="en-US" sz="2000" dirty="0"/>
              <a:t>依托美丽乡村建设，部分村民办起了农家乐。周云是村里的致富带头人，</a:t>
            </a:r>
            <a:r>
              <a:rPr lang="en-US" altLang="zh-CN" sz="2000" dirty="0"/>
              <a:t>2014</a:t>
            </a:r>
            <a:r>
              <a:rPr lang="zh-CN" altLang="en-US" sz="2000" dirty="0"/>
              <a:t>年市级美丽乡村建设，他看到了商机，有效利用自家宅院，开办“农家乐”。“道路全部硬化，环境干净整洁，景观美丽还有故事，这吸引来了不少游客，生意一天比一天好，一个月纯利润有一万多元。”周云笑呵呵地说。</a:t>
            </a:r>
            <a:endParaRPr lang="zh-CN" altLang="en-US" dirty="0"/>
          </a:p>
        </p:txBody>
      </p:sp>
      <p:sp>
        <p:nvSpPr>
          <p:cNvPr id="4" name="文本框 3">
            <a:extLst>
              <a:ext uri="{FF2B5EF4-FFF2-40B4-BE49-F238E27FC236}">
                <a16:creationId xmlns:a16="http://schemas.microsoft.com/office/drawing/2014/main" id="{E9A40F94-9969-4BCD-85B8-2F3D9A67A29E}"/>
              </a:ext>
            </a:extLst>
          </p:cNvPr>
          <p:cNvSpPr txBox="1"/>
          <p:nvPr/>
        </p:nvSpPr>
        <p:spPr>
          <a:xfrm>
            <a:off x="7037897" y="692696"/>
            <a:ext cx="2106103" cy="6586418"/>
          </a:xfrm>
          <a:prstGeom prst="rect">
            <a:avLst/>
          </a:prstGeom>
          <a:solidFill>
            <a:schemeClr val="accent1"/>
          </a:solidFill>
        </p:spPr>
        <p:txBody>
          <a:bodyPr wrap="square" rtlCol="0">
            <a:spAutoFit/>
          </a:bodyPr>
          <a:lstStyle/>
          <a:p>
            <a:r>
              <a:rPr lang="zh-CN" altLang="en-US" sz="2000" b="1" dirty="0"/>
              <a:t>旅游业</a:t>
            </a:r>
            <a:endParaRPr lang="en-US" altLang="zh-CN" sz="2000" b="1" dirty="0"/>
          </a:p>
          <a:p>
            <a:r>
              <a:rPr lang="zh-CN" altLang="en-US" sz="2000" b="1" dirty="0"/>
              <a:t>（自然资源、文化资源）</a:t>
            </a:r>
            <a:endParaRPr lang="en-US" altLang="zh-CN" sz="2000" b="1" dirty="0"/>
          </a:p>
          <a:p>
            <a:r>
              <a:rPr lang="zh-CN" altLang="en-US" sz="2000" b="1" dirty="0"/>
              <a:t>民俗文化</a:t>
            </a:r>
            <a:endParaRPr lang="en-US" altLang="zh-CN" sz="2000" b="1" dirty="0"/>
          </a:p>
          <a:p>
            <a:endParaRPr lang="en-US" altLang="zh-CN" sz="2000" b="1" dirty="0"/>
          </a:p>
          <a:p>
            <a:endParaRPr lang="en-US" altLang="zh-CN" sz="2000" b="1" dirty="0"/>
          </a:p>
          <a:p>
            <a:endParaRPr lang="en-US" altLang="zh-CN" sz="2000" b="1" dirty="0"/>
          </a:p>
          <a:p>
            <a:r>
              <a:rPr lang="zh-CN" altLang="en-US" sz="2000" b="1" dirty="0"/>
              <a:t>旅游景点</a:t>
            </a:r>
            <a:endParaRPr lang="en-US" altLang="zh-CN" sz="2000" b="1" dirty="0"/>
          </a:p>
          <a:p>
            <a:r>
              <a:rPr lang="zh-CN" altLang="en-US" sz="2000" b="1" dirty="0"/>
              <a:t>服务业</a:t>
            </a:r>
            <a:r>
              <a:rPr lang="en-US" altLang="zh-CN" sz="2000" b="1" dirty="0"/>
              <a:t>-</a:t>
            </a:r>
            <a:r>
              <a:rPr lang="zh-CN" altLang="en-US" sz="2000" b="1" dirty="0"/>
              <a:t>产业机构</a:t>
            </a:r>
            <a:endParaRPr lang="en-US" altLang="zh-CN" sz="2000" b="1" dirty="0"/>
          </a:p>
          <a:p>
            <a:endParaRPr lang="en-US" altLang="zh-CN" dirty="0"/>
          </a:p>
          <a:p>
            <a:endParaRPr lang="en-US" altLang="zh-CN" dirty="0"/>
          </a:p>
          <a:p>
            <a:endParaRPr lang="en-US" altLang="zh-CN" dirty="0"/>
          </a:p>
          <a:p>
            <a:endParaRPr lang="en-US" altLang="zh-CN" dirty="0"/>
          </a:p>
          <a:p>
            <a:endParaRPr lang="en-US" altLang="zh-CN" sz="2000" b="1" dirty="0"/>
          </a:p>
          <a:p>
            <a:r>
              <a:rPr lang="zh-CN" altLang="en-US" sz="2000" b="1" dirty="0"/>
              <a:t>服务业</a:t>
            </a:r>
            <a:r>
              <a:rPr lang="en-US" altLang="zh-CN" sz="2000" b="1" dirty="0"/>
              <a:t>-</a:t>
            </a:r>
            <a:r>
              <a:rPr lang="zh-CN" altLang="en-US" sz="2000" b="1" dirty="0"/>
              <a:t>产业结构</a:t>
            </a:r>
            <a:endParaRPr lang="en-US" altLang="zh-CN" sz="2000" b="1" dirty="0"/>
          </a:p>
          <a:p>
            <a:r>
              <a:rPr lang="zh-CN" altLang="en-US" sz="2000" b="1" dirty="0"/>
              <a:t>公共设施</a:t>
            </a:r>
            <a:endParaRPr lang="en-US" altLang="zh-CN" sz="2000" b="1" dirty="0"/>
          </a:p>
          <a:p>
            <a:r>
              <a:rPr lang="zh-CN" altLang="en-US" sz="2000" b="1" dirty="0"/>
              <a:t>环境治理</a:t>
            </a:r>
            <a:endParaRPr lang="en-US" altLang="zh-CN" sz="2000" b="1" dirty="0"/>
          </a:p>
          <a:p>
            <a:endParaRPr lang="en-US" altLang="zh-CN" dirty="0"/>
          </a:p>
          <a:p>
            <a:endParaRPr lang="en-US" altLang="zh-CN" dirty="0"/>
          </a:p>
          <a:p>
            <a:endParaRPr lang="en-US" altLang="zh-CN" dirty="0"/>
          </a:p>
          <a:p>
            <a:endParaRPr lang="en-US" altLang="zh-CN" dirty="0"/>
          </a:p>
          <a:p>
            <a:endParaRPr lang="en-US" altLang="zh-CN" dirty="0"/>
          </a:p>
        </p:txBody>
      </p:sp>
    </p:spTree>
    <p:extLst>
      <p:ext uri="{BB962C8B-B14F-4D97-AF65-F5344CB8AC3E}">
        <p14:creationId xmlns:p14="http://schemas.microsoft.com/office/powerpoint/2010/main" val="370052637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8EDC67-E720-40D3-B21F-E5EA9966F2D1}"/>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6B151897-DEA0-472C-902F-7587156BE9F5}"/>
              </a:ext>
            </a:extLst>
          </p:cNvPr>
          <p:cNvSpPr>
            <a:spLocks noGrp="1"/>
          </p:cNvSpPr>
          <p:nvPr>
            <p:ph idx="1"/>
          </p:nvPr>
        </p:nvSpPr>
        <p:spPr/>
        <p:txBody>
          <a:bodyPr/>
          <a:lstStyle/>
          <a:p>
            <a:r>
              <a:rPr lang="zh-CN" altLang="en-US" dirty="0"/>
              <a:t>不同学段的任务和目标：</a:t>
            </a:r>
            <a:r>
              <a:rPr lang="zh-CN" altLang="zh-CN" dirty="0"/>
              <a:t>推动城乡义务教育一体化发展，高度重视农村义务教育，办好学前教育、特殊教育和网络教育，普及高中阶段教育，努力让每个孩子都能享有公平而有质量的教育</a:t>
            </a:r>
            <a:r>
              <a:rPr lang="zh-CN" altLang="en-US" dirty="0"/>
              <a:t>。</a:t>
            </a:r>
            <a:r>
              <a:rPr lang="zh-CN" altLang="zh-CN" dirty="0"/>
              <a:t>完善职业教育和培训体系，深化产教融合、校企合作。加快一流大学和一流学科建设，实现</a:t>
            </a:r>
            <a:r>
              <a:rPr lang="zh-CN" altLang="zh-CN" dirty="0">
                <a:solidFill>
                  <a:srgbClr val="FF0000"/>
                </a:solidFill>
              </a:rPr>
              <a:t>高等教育内涵式</a:t>
            </a:r>
            <a:r>
              <a:rPr lang="zh-CN" altLang="zh-CN" dirty="0"/>
              <a:t>发展。</a:t>
            </a:r>
            <a:endParaRPr lang="en-US" altLang="zh-CN" dirty="0"/>
          </a:p>
          <a:p>
            <a:endParaRPr lang="zh-CN" altLang="en-US" dirty="0"/>
          </a:p>
          <a:p>
            <a:endParaRPr lang="zh-CN" altLang="en-US" dirty="0"/>
          </a:p>
        </p:txBody>
      </p:sp>
    </p:spTree>
    <p:extLst>
      <p:ext uri="{BB962C8B-B14F-4D97-AF65-F5344CB8AC3E}">
        <p14:creationId xmlns:p14="http://schemas.microsoft.com/office/powerpoint/2010/main" val="208494827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EE742E-55B4-4A4A-88FF-6BDCF692F455}"/>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3EA45AFD-1BD2-4858-8C8F-EDC196F9BCDA}"/>
              </a:ext>
            </a:extLst>
          </p:cNvPr>
          <p:cNvSpPr>
            <a:spLocks noGrp="1"/>
          </p:cNvSpPr>
          <p:nvPr>
            <p:ph idx="1"/>
          </p:nvPr>
        </p:nvSpPr>
        <p:spPr/>
        <p:txBody>
          <a:bodyPr/>
          <a:lstStyle/>
          <a:p>
            <a:r>
              <a:rPr lang="zh-CN" altLang="en-US" dirty="0"/>
              <a:t>几项重要的制度和工程：</a:t>
            </a:r>
            <a:r>
              <a:rPr lang="zh-CN" altLang="zh-CN" dirty="0"/>
              <a:t>健全学生资助制度，使绝大多数城乡新增劳动力接受高中阶段教育、更多接受高等教育。支持和规范社会力量兴办教育。加强师德师风建设，培养高素质教师队伍，倡导全社会尊师重教。办好继续教育，加快建设学习型社会，大力提高国民素质。</a:t>
            </a:r>
            <a:endParaRPr lang="zh-CN" altLang="en-US" dirty="0"/>
          </a:p>
          <a:p>
            <a:endParaRPr lang="zh-CN" altLang="en-US" dirty="0"/>
          </a:p>
        </p:txBody>
      </p:sp>
    </p:spTree>
    <p:extLst>
      <p:ext uri="{BB962C8B-B14F-4D97-AF65-F5344CB8AC3E}">
        <p14:creationId xmlns:p14="http://schemas.microsoft.com/office/powerpoint/2010/main" val="274983474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7BEDDD-43F7-450E-9415-EF63DABF3B1F}"/>
              </a:ext>
            </a:extLst>
          </p:cNvPr>
          <p:cNvSpPr>
            <a:spLocks noGrp="1"/>
          </p:cNvSpPr>
          <p:nvPr>
            <p:ph type="title"/>
          </p:nvPr>
        </p:nvSpPr>
        <p:spPr>
          <a:xfrm>
            <a:off x="323528" y="230840"/>
            <a:ext cx="6711654" cy="805666"/>
          </a:xfrm>
        </p:spPr>
        <p:txBody>
          <a:bodyPr/>
          <a:lstStyle/>
          <a:p>
            <a:r>
              <a:rPr lang="zh-CN" altLang="en-US" sz="3000" dirty="0"/>
              <a:t>北京：“一老一小一青年”</a:t>
            </a:r>
          </a:p>
        </p:txBody>
      </p:sp>
      <p:graphicFrame>
        <p:nvGraphicFramePr>
          <p:cNvPr id="4" name="内容占位符 3">
            <a:extLst>
              <a:ext uri="{FF2B5EF4-FFF2-40B4-BE49-F238E27FC236}">
                <a16:creationId xmlns:a16="http://schemas.microsoft.com/office/drawing/2014/main" id="{EBEAE61C-1E02-4EEE-8590-8CC5459224C1}"/>
              </a:ext>
            </a:extLst>
          </p:cNvPr>
          <p:cNvGraphicFramePr>
            <a:graphicFrameLocks noGrp="1"/>
          </p:cNvGraphicFramePr>
          <p:nvPr>
            <p:ph idx="1"/>
            <p:extLst>
              <p:ext uri="{D42A27DB-BD31-4B8C-83A1-F6EECF244321}">
                <p14:modId xmlns:p14="http://schemas.microsoft.com/office/powerpoint/2010/main" val="3346940115"/>
              </p:ext>
            </p:extLst>
          </p:nvPr>
        </p:nvGraphicFramePr>
        <p:xfrm>
          <a:off x="-295994" y="1549434"/>
          <a:ext cx="6711654" cy="419548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文本框 4">
            <a:extLst>
              <a:ext uri="{FF2B5EF4-FFF2-40B4-BE49-F238E27FC236}">
                <a16:creationId xmlns:a16="http://schemas.microsoft.com/office/drawing/2014/main" id="{EF4F1101-059F-4FC1-9E1C-EBC24F60D362}"/>
              </a:ext>
            </a:extLst>
          </p:cNvPr>
          <p:cNvSpPr txBox="1"/>
          <p:nvPr/>
        </p:nvSpPr>
        <p:spPr>
          <a:xfrm>
            <a:off x="5270986" y="1351508"/>
            <a:ext cx="3528392" cy="3477875"/>
          </a:xfrm>
          <a:prstGeom prst="rect">
            <a:avLst/>
          </a:prstGeom>
          <a:noFill/>
        </p:spPr>
        <p:txBody>
          <a:bodyPr wrap="square" rtlCol="0">
            <a:spAutoFit/>
          </a:bodyPr>
          <a:lstStyle/>
          <a:p>
            <a:r>
              <a:rPr lang="en-US" altLang="zh-CN" sz="2200" dirty="0"/>
              <a:t>2018</a:t>
            </a:r>
            <a:r>
              <a:rPr lang="zh-CN" altLang="en-US" sz="2200" dirty="0"/>
              <a:t>年，北京市民政局首次发布的</a:t>
            </a:r>
            <a:r>
              <a:rPr lang="en-US" altLang="zh-CN" sz="2200" dirty="0"/>
              <a:t>《</a:t>
            </a:r>
            <a:r>
              <a:rPr lang="zh-CN" altLang="en-US" sz="2200" dirty="0"/>
              <a:t>北京市老龄事业发展和养老体系建设白皮书（</a:t>
            </a:r>
            <a:r>
              <a:rPr lang="en-US" altLang="zh-CN" sz="2200" dirty="0"/>
              <a:t>2017</a:t>
            </a:r>
            <a:r>
              <a:rPr lang="zh-CN" altLang="en-US" sz="2200" dirty="0"/>
              <a:t>）</a:t>
            </a:r>
            <a:r>
              <a:rPr lang="en-US" altLang="zh-CN" sz="2200" dirty="0"/>
              <a:t>》</a:t>
            </a:r>
            <a:r>
              <a:rPr lang="zh-CN" altLang="en-US" sz="2200" dirty="0"/>
              <a:t>：</a:t>
            </a:r>
            <a:endParaRPr lang="en-US" altLang="zh-CN" sz="2200" dirty="0"/>
          </a:p>
          <a:p>
            <a:r>
              <a:rPr lang="zh-CN" altLang="en-US" sz="2200" dirty="0"/>
              <a:t>“截至</a:t>
            </a:r>
            <a:r>
              <a:rPr lang="en-US" altLang="zh-CN" sz="2200" dirty="0"/>
              <a:t>2017</a:t>
            </a:r>
            <a:r>
              <a:rPr lang="zh-CN" altLang="en-US" sz="2200" dirty="0"/>
              <a:t>年底，全市</a:t>
            </a:r>
            <a:r>
              <a:rPr lang="en-US" altLang="zh-CN" sz="2200" dirty="0"/>
              <a:t>60</a:t>
            </a:r>
            <a:r>
              <a:rPr lang="zh-CN" altLang="en-US" sz="2200" dirty="0"/>
              <a:t>岁及以上户籍老年人口约</a:t>
            </a:r>
            <a:r>
              <a:rPr lang="en-US" altLang="zh-CN" sz="2200" dirty="0"/>
              <a:t>333.3</a:t>
            </a:r>
            <a:r>
              <a:rPr lang="zh-CN" altLang="en-US" sz="2200" dirty="0"/>
              <a:t>万，占户籍总人口的</a:t>
            </a:r>
            <a:r>
              <a:rPr lang="en-US" altLang="zh-CN" sz="2200" dirty="0"/>
              <a:t>24.5%</a:t>
            </a:r>
            <a:r>
              <a:rPr lang="zh-CN" altLang="en-US" sz="2200" dirty="0"/>
              <a:t>，户籍人口老龄化程度居全国第二位”，养老产业人才缺口巨大。</a:t>
            </a:r>
          </a:p>
        </p:txBody>
      </p:sp>
    </p:spTree>
    <p:extLst>
      <p:ext uri="{BB962C8B-B14F-4D97-AF65-F5344CB8AC3E}">
        <p14:creationId xmlns:p14="http://schemas.microsoft.com/office/powerpoint/2010/main" val="234760094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49" name="Picture 48">
            <a:extLst>
              <a:ext uri="{FF2B5EF4-FFF2-40B4-BE49-F238E27FC236}">
                <a16:creationId xmlns:a16="http://schemas.microsoft.com/office/drawing/2014/main" id="{C9ECDD5C-152A-4CC7-8333-0F367B3A62E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3027759" cy="4188315"/>
          </a:xfrm>
          <a:prstGeom prst="rect">
            <a:avLst/>
          </a:prstGeom>
        </p:spPr>
      </p:pic>
      <p:pic>
        <p:nvPicPr>
          <p:cNvPr id="51" name="Picture 50">
            <a:extLst>
              <a:ext uri="{FF2B5EF4-FFF2-40B4-BE49-F238E27FC236}">
                <a16:creationId xmlns:a16="http://schemas.microsoft.com/office/drawing/2014/main" id="{7F5C92A3-369B-43F3-BDCE-E560B1B0EC8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141809" cy="2365453"/>
          </a:xfrm>
          <a:prstGeom prst="rect">
            <a:avLst/>
          </a:prstGeom>
        </p:spPr>
      </p:pic>
      <p:sp>
        <p:nvSpPr>
          <p:cNvPr id="53" name="Oval 52">
            <a:extLst>
              <a:ext uri="{FF2B5EF4-FFF2-40B4-BE49-F238E27FC236}">
                <a16:creationId xmlns:a16="http://schemas.microsoft.com/office/drawing/2014/main" id="{AEBE9F1A-B38D-446E-83AE-14B17CE77F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6759" y="1676400"/>
            <a:ext cx="211455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55" name="Picture 54">
            <a:extLst>
              <a:ext uri="{FF2B5EF4-FFF2-40B4-BE49-F238E27FC236}">
                <a16:creationId xmlns:a16="http://schemas.microsoft.com/office/drawing/2014/main" id="{915B5014-A7EC-4BA6-9C83-8840CF81DB2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5999559" y="0"/>
            <a:ext cx="1202540" cy="1141407"/>
          </a:xfrm>
          <a:prstGeom prst="rect">
            <a:avLst/>
          </a:prstGeom>
        </p:spPr>
      </p:pic>
      <p:pic>
        <p:nvPicPr>
          <p:cNvPr id="57" name="Picture 56">
            <a:extLst>
              <a:ext uri="{FF2B5EF4-FFF2-40B4-BE49-F238E27FC236}">
                <a16:creationId xmlns:a16="http://schemas.microsoft.com/office/drawing/2014/main" id="{022C43AB-86D7-420D-8AD7-DC0A15FDD0A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6454408" y="6096000"/>
            <a:ext cx="745301" cy="762000"/>
          </a:xfrm>
          <a:prstGeom prst="rect">
            <a:avLst/>
          </a:prstGeom>
        </p:spPr>
      </p:pic>
      <p:sp>
        <p:nvSpPr>
          <p:cNvPr id="59" name="Rectangle 58">
            <a:extLst>
              <a:ext uri="{FF2B5EF4-FFF2-40B4-BE49-F238E27FC236}">
                <a16:creationId xmlns:a16="http://schemas.microsoft.com/office/drawing/2014/main" id="{5E3EB826-A471-488F-9E8A-D65528A3C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1" name="Rectangle 60">
            <a:extLst>
              <a:ext uri="{FF2B5EF4-FFF2-40B4-BE49-F238E27FC236}">
                <a16:creationId xmlns:a16="http://schemas.microsoft.com/office/drawing/2014/main" id="{DFB3CEA1-88D9-42FB-88ED-1E9807FE65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7759" y="480060"/>
            <a:ext cx="8428482"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内容占位符 3" descr="图片包含 人员, 天空, 男士, 西装&#10;&#10;描述已自动生成">
            <a:extLst>
              <a:ext uri="{FF2B5EF4-FFF2-40B4-BE49-F238E27FC236}">
                <a16:creationId xmlns:a16="http://schemas.microsoft.com/office/drawing/2014/main" id="{5556057F-C62E-48AB-9EEA-BC43BDD61B20}"/>
              </a:ext>
            </a:extLst>
          </p:cNvPr>
          <p:cNvPicPr>
            <a:picLocks noGrp="1" noChangeAspect="1"/>
          </p:cNvPicPr>
          <p:nvPr>
            <p:ph idx="1"/>
          </p:nvPr>
        </p:nvPicPr>
        <p:blipFill>
          <a:blip r:embed="rId7"/>
          <a:stretch>
            <a:fillRect/>
          </a:stretch>
        </p:blipFill>
        <p:spPr>
          <a:xfrm>
            <a:off x="1314066" y="643467"/>
            <a:ext cx="6515866" cy="5571066"/>
          </a:xfrm>
          <a:prstGeom prst="rect">
            <a:avLst/>
          </a:prstGeom>
        </p:spPr>
      </p:pic>
      <p:sp>
        <p:nvSpPr>
          <p:cNvPr id="63" name="Rectangle 62">
            <a:extLst>
              <a:ext uri="{FF2B5EF4-FFF2-40B4-BE49-F238E27FC236}">
                <a16:creationId xmlns:a16="http://schemas.microsoft.com/office/drawing/2014/main" id="{9A6C928E-4252-4F33-8C34-E50A12A31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45794438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94952B-3C76-4582-B353-A2B80E20B849}"/>
              </a:ext>
            </a:extLst>
          </p:cNvPr>
          <p:cNvSpPr>
            <a:spLocks noGrp="1"/>
          </p:cNvSpPr>
          <p:nvPr>
            <p:ph type="title"/>
          </p:nvPr>
        </p:nvSpPr>
        <p:spPr/>
        <p:txBody>
          <a:bodyPr/>
          <a:lstStyle/>
          <a:p>
            <a:r>
              <a:rPr lang="zh-CN" altLang="en-US" sz="3000" dirty="0"/>
              <a:t>答记者问</a:t>
            </a:r>
          </a:p>
        </p:txBody>
      </p:sp>
      <p:sp>
        <p:nvSpPr>
          <p:cNvPr id="3" name="内容占位符 2">
            <a:extLst>
              <a:ext uri="{FF2B5EF4-FFF2-40B4-BE49-F238E27FC236}">
                <a16:creationId xmlns:a16="http://schemas.microsoft.com/office/drawing/2014/main" id="{FBD2AEAC-DA97-4B94-8D00-0CF9C9F347E6}"/>
              </a:ext>
            </a:extLst>
          </p:cNvPr>
          <p:cNvSpPr>
            <a:spLocks noGrp="1"/>
          </p:cNvSpPr>
          <p:nvPr>
            <p:ph idx="1"/>
          </p:nvPr>
        </p:nvSpPr>
        <p:spPr>
          <a:xfrm>
            <a:off x="755576" y="1556792"/>
            <a:ext cx="7776864" cy="4608512"/>
          </a:xfrm>
        </p:spPr>
        <p:txBody>
          <a:bodyPr>
            <a:normAutofit/>
          </a:bodyPr>
          <a:lstStyle/>
          <a:p>
            <a:r>
              <a:rPr lang="zh-CN" altLang="en-US" dirty="0"/>
              <a:t>中国新闻社、中国新闻网记者：我们注意到近几年中国政府一直在着力改善民生，但是在民生领域也会听到一些抱怨。明年就要全面建成小康社会了。除了脱贫之外，民生领域我们能有哪些实实在在的期待？政府对解决民生问题究竟是怎么考虑的？</a:t>
            </a:r>
          </a:p>
          <a:p>
            <a:r>
              <a:rPr lang="zh-CN" altLang="en-US" dirty="0"/>
              <a:t>李克强：你问的问题很大，因为民生本身就是天大的事情，要做的事情很多。我们要在发展经济的过程当中持续地改善民生，抓住民生的一些重点、难点问题，一件一件去做。现在大数据显示，“一老一小”的问题，就是养老服务、托幼服务有困难。这个确实应该引起我们更高的重视。</a:t>
            </a:r>
          </a:p>
          <a:p>
            <a:endParaRPr lang="zh-CN" altLang="en-US" dirty="0"/>
          </a:p>
        </p:txBody>
      </p:sp>
    </p:spTree>
    <p:extLst>
      <p:ext uri="{BB962C8B-B14F-4D97-AF65-F5344CB8AC3E}">
        <p14:creationId xmlns:p14="http://schemas.microsoft.com/office/powerpoint/2010/main" val="131681464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0115D5AF-0FB3-4E72-8A08-A8975D755813}"/>
              </a:ext>
            </a:extLst>
          </p:cNvPr>
          <p:cNvSpPr>
            <a:spLocks noGrp="1"/>
          </p:cNvSpPr>
          <p:nvPr>
            <p:ph idx="1"/>
          </p:nvPr>
        </p:nvSpPr>
        <p:spPr>
          <a:xfrm>
            <a:off x="90077" y="2199640"/>
            <a:ext cx="3528276" cy="4195481"/>
          </a:xfrm>
        </p:spPr>
        <p:txBody>
          <a:bodyPr>
            <a:normAutofit fontScale="92500" lnSpcReduction="10000"/>
          </a:bodyPr>
          <a:lstStyle/>
          <a:p>
            <a:r>
              <a:rPr lang="zh-CN" altLang="en-US" sz="2200" dirty="0"/>
              <a:t>有的大城市统计，可能要到</a:t>
            </a:r>
            <a:r>
              <a:rPr lang="en-US" altLang="zh-CN" sz="2200" dirty="0"/>
              <a:t>90</a:t>
            </a:r>
            <a:r>
              <a:rPr lang="zh-CN" altLang="en-US" sz="2200" dirty="0"/>
              <a:t>岁以后才能等到养老床位。我说这句话的意思是，现在我们即便继续加大养老机构、多功能幼儿园发展的力度，但还是跟不上需求增长的速度。怎么办？我到一些地方去调研，发现已经有好的经验，就是重点发展</a:t>
            </a:r>
            <a:r>
              <a:rPr lang="zh-CN" altLang="en-US" sz="2200" dirty="0">
                <a:solidFill>
                  <a:srgbClr val="FF0000"/>
                </a:solidFill>
              </a:rPr>
              <a:t>社区的养老托幼服务</a:t>
            </a:r>
            <a:r>
              <a:rPr lang="zh-CN" altLang="en-US" sz="2200" dirty="0"/>
              <a:t>，这样可以做到就近可及、普惠公平，只要安全可靠，大家是欢迎的。</a:t>
            </a:r>
            <a:r>
              <a:rPr lang="zh-CN" altLang="en-US" sz="2400" dirty="0"/>
              <a:t>”</a:t>
            </a:r>
          </a:p>
        </p:txBody>
      </p:sp>
      <p:sp>
        <p:nvSpPr>
          <p:cNvPr id="4" name="矩形 3">
            <a:extLst>
              <a:ext uri="{FF2B5EF4-FFF2-40B4-BE49-F238E27FC236}">
                <a16:creationId xmlns:a16="http://schemas.microsoft.com/office/drawing/2014/main" id="{DC9E53A9-2120-4F21-BBBF-1D9E6C49FC81}"/>
              </a:ext>
            </a:extLst>
          </p:cNvPr>
          <p:cNvSpPr/>
          <p:nvPr/>
        </p:nvSpPr>
        <p:spPr>
          <a:xfrm>
            <a:off x="251520" y="260648"/>
            <a:ext cx="7615682" cy="1938992"/>
          </a:xfrm>
          <a:prstGeom prst="rect">
            <a:avLst/>
          </a:prstGeom>
        </p:spPr>
        <p:txBody>
          <a:bodyPr wrap="square">
            <a:spAutoFit/>
          </a:bodyPr>
          <a:lstStyle/>
          <a:p>
            <a:r>
              <a:rPr lang="zh-CN" altLang="en-US" sz="2000" dirty="0"/>
              <a:t>“</a:t>
            </a:r>
            <a:r>
              <a:rPr lang="zh-CN" altLang="en-US" sz="2400" dirty="0"/>
              <a:t>现在中国老龄人口，如果</a:t>
            </a:r>
            <a:r>
              <a:rPr lang="en-US" altLang="zh-CN" sz="2400" dirty="0"/>
              <a:t>60</a:t>
            </a:r>
            <a:r>
              <a:rPr lang="zh-CN" altLang="en-US" sz="2400" dirty="0"/>
              <a:t>岁以上算，近</a:t>
            </a:r>
            <a:r>
              <a:rPr lang="en-US" altLang="zh-CN" sz="2400" dirty="0"/>
              <a:t>2.5</a:t>
            </a:r>
            <a:r>
              <a:rPr lang="zh-CN" altLang="en-US" sz="2400" dirty="0"/>
              <a:t>亿人，</a:t>
            </a:r>
            <a:r>
              <a:rPr lang="en-US" altLang="zh-CN" sz="2400" dirty="0"/>
              <a:t>65</a:t>
            </a:r>
            <a:r>
              <a:rPr lang="zh-CN" altLang="en-US" sz="2400" dirty="0"/>
              <a:t>岁以上有</a:t>
            </a:r>
            <a:r>
              <a:rPr lang="en-US" altLang="zh-CN" sz="2400" dirty="0"/>
              <a:t>1.7</a:t>
            </a:r>
            <a:r>
              <a:rPr lang="zh-CN" altLang="en-US" sz="2400" dirty="0"/>
              <a:t>亿人，</a:t>
            </a:r>
            <a:r>
              <a:rPr lang="en-US" altLang="zh-CN" sz="2400" dirty="0"/>
              <a:t>6</a:t>
            </a:r>
            <a:r>
              <a:rPr lang="zh-CN" altLang="en-US" sz="2400" dirty="0"/>
              <a:t>岁以下儿童有上亿人，他们的服务问题涉及到绝大多数家庭，但是我们这方面的服务供给是不足的。全面实施两孩政策以后，托幼难更突出了。养老机构现在能提供的服务，每百人只有三个床位。</a:t>
            </a:r>
          </a:p>
        </p:txBody>
      </p:sp>
      <p:pic>
        <p:nvPicPr>
          <p:cNvPr id="5" name="图片 4">
            <a:extLst>
              <a:ext uri="{FF2B5EF4-FFF2-40B4-BE49-F238E27FC236}">
                <a16:creationId xmlns:a16="http://schemas.microsoft.com/office/drawing/2014/main" id="{D9D10B61-67A4-4FB7-BDCB-FC95A1642DCB}"/>
              </a:ext>
            </a:extLst>
          </p:cNvPr>
          <p:cNvPicPr>
            <a:picLocks noChangeAspect="1"/>
          </p:cNvPicPr>
          <p:nvPr/>
        </p:nvPicPr>
        <p:blipFill>
          <a:blip r:embed="rId2"/>
          <a:stretch>
            <a:fillRect/>
          </a:stretch>
        </p:blipFill>
        <p:spPr>
          <a:xfrm>
            <a:off x="3635896" y="3462678"/>
            <a:ext cx="5257800" cy="3286125"/>
          </a:xfrm>
          <a:prstGeom prst="rect">
            <a:avLst/>
          </a:prstGeom>
        </p:spPr>
      </p:pic>
    </p:spTree>
    <p:extLst>
      <p:ext uri="{BB962C8B-B14F-4D97-AF65-F5344CB8AC3E}">
        <p14:creationId xmlns:p14="http://schemas.microsoft.com/office/powerpoint/2010/main" val="88461400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4B586E77-B3CB-457B-9453-2A58A77FF538}"/>
              </a:ext>
            </a:extLst>
          </p:cNvPr>
          <p:cNvSpPr>
            <a:spLocks noGrp="1"/>
          </p:cNvSpPr>
          <p:nvPr>
            <p:ph idx="1"/>
          </p:nvPr>
        </p:nvSpPr>
        <p:spPr>
          <a:xfrm>
            <a:off x="107923" y="260648"/>
            <a:ext cx="5040142" cy="6408712"/>
          </a:xfrm>
        </p:spPr>
        <p:txBody>
          <a:bodyPr>
            <a:normAutofit/>
          </a:bodyPr>
          <a:lstStyle/>
          <a:p>
            <a:pPr marL="0" indent="0">
              <a:lnSpc>
                <a:spcPct val="110000"/>
              </a:lnSpc>
              <a:buNone/>
            </a:pPr>
            <a:r>
              <a:rPr lang="zh-CN" altLang="en-US" sz="2200" dirty="0"/>
              <a:t>“所以，我想还是要</a:t>
            </a:r>
            <a:r>
              <a:rPr lang="zh-CN" altLang="en-US" sz="2200" dirty="0">
                <a:solidFill>
                  <a:srgbClr val="FF0000"/>
                </a:solidFill>
              </a:rPr>
              <a:t>创新机制</a:t>
            </a:r>
            <a:r>
              <a:rPr lang="zh-CN" altLang="en-US" sz="2200" dirty="0"/>
              <a:t>，对接群众需求，发挥</a:t>
            </a:r>
            <a:r>
              <a:rPr lang="zh-CN" altLang="en-US" sz="2200" dirty="0">
                <a:solidFill>
                  <a:srgbClr val="FF0000"/>
                </a:solidFill>
              </a:rPr>
              <a:t>社会力量</a:t>
            </a:r>
            <a:r>
              <a:rPr lang="zh-CN" altLang="en-US" sz="2200" dirty="0"/>
              <a:t>作用，加大</a:t>
            </a:r>
            <a:r>
              <a:rPr lang="zh-CN" altLang="en-US" sz="2200" dirty="0">
                <a:solidFill>
                  <a:srgbClr val="FF0000"/>
                </a:solidFill>
              </a:rPr>
              <a:t>政府扶持</a:t>
            </a:r>
            <a:r>
              <a:rPr lang="zh-CN" altLang="en-US" sz="2200" dirty="0"/>
              <a:t>力度。比如说，提供公租房，让那些从事助餐助行、日间照料、康复、老年大学等的社会力量免费使用，还可以给予水电气的费用减免，可以减税免税，因为他们实际上也是帮政府共同解决民生之难。社区工作人员、政府的有关部门要保障公平准入，</a:t>
            </a:r>
            <a:r>
              <a:rPr lang="zh-CN" altLang="en-US" sz="2200" dirty="0">
                <a:solidFill>
                  <a:srgbClr val="FF0000"/>
                </a:solidFill>
              </a:rPr>
              <a:t>把主要的力量放在公正监管上</a:t>
            </a:r>
            <a:r>
              <a:rPr lang="zh-CN" altLang="en-US" sz="2200" dirty="0"/>
              <a:t>，确保这些服务是安全可靠的，对那些违规的要坚决逐出市场，让老人、孩子、家庭都放心安心。老年人能安度晚年，孩子们有幸福的童年，那就有千家万户幸福愉悦的家庭，也可以让青年人或者中青年人有更多的精力去就业创业。”</a:t>
            </a:r>
          </a:p>
        </p:txBody>
      </p:sp>
      <p:pic>
        <p:nvPicPr>
          <p:cNvPr id="4" name="图片 3">
            <a:extLst>
              <a:ext uri="{FF2B5EF4-FFF2-40B4-BE49-F238E27FC236}">
                <a16:creationId xmlns:a16="http://schemas.microsoft.com/office/drawing/2014/main" id="{4AD7DD42-88EC-48BD-AFB9-EF0851C52F90}"/>
              </a:ext>
            </a:extLst>
          </p:cNvPr>
          <p:cNvPicPr>
            <a:picLocks noChangeAspect="1"/>
          </p:cNvPicPr>
          <p:nvPr/>
        </p:nvPicPr>
        <p:blipFill>
          <a:blip r:embed="rId2"/>
          <a:stretch>
            <a:fillRect/>
          </a:stretch>
        </p:blipFill>
        <p:spPr>
          <a:xfrm>
            <a:off x="5508054" y="3783285"/>
            <a:ext cx="3600450" cy="2886075"/>
          </a:xfrm>
          <a:prstGeom prst="rect">
            <a:avLst/>
          </a:prstGeom>
        </p:spPr>
      </p:pic>
      <p:sp>
        <p:nvSpPr>
          <p:cNvPr id="7" name="流程图: 可选过程 6">
            <a:extLst>
              <a:ext uri="{FF2B5EF4-FFF2-40B4-BE49-F238E27FC236}">
                <a16:creationId xmlns:a16="http://schemas.microsoft.com/office/drawing/2014/main" id="{3AD5024F-3299-4B20-967E-649C9F4E1BD4}"/>
              </a:ext>
            </a:extLst>
          </p:cNvPr>
          <p:cNvSpPr/>
          <p:nvPr/>
        </p:nvSpPr>
        <p:spPr>
          <a:xfrm>
            <a:off x="5569380" y="1700808"/>
            <a:ext cx="3477797" cy="1224137"/>
          </a:xfrm>
          <a:prstGeom prst="flowChartAlternateProcess">
            <a:avLst/>
          </a:prstGeom>
          <a:solidFill>
            <a:schemeClr val="bg2">
              <a:lumMod val="60000"/>
              <a:lumOff val="40000"/>
            </a:schemeClr>
          </a:solidFill>
          <a:ln>
            <a:noFill/>
            <a:prstDash val="dash"/>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a:t>“</a:t>
            </a:r>
            <a:r>
              <a:rPr lang="zh-CN" altLang="en-US"/>
              <a:t>当然，民生方面的问题还很多，我们会抓住重点难点，尽力而为、量力而行去解决。</a:t>
            </a:r>
            <a:r>
              <a:rPr lang="en-US" altLang="zh-CN"/>
              <a:t>”</a:t>
            </a:r>
            <a:endParaRPr lang="zh-CN" altLang="en-US" dirty="0"/>
          </a:p>
        </p:txBody>
      </p:sp>
    </p:spTree>
    <p:extLst>
      <p:ext uri="{BB962C8B-B14F-4D97-AF65-F5344CB8AC3E}">
        <p14:creationId xmlns:p14="http://schemas.microsoft.com/office/powerpoint/2010/main" val="231352397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B76126-7E21-004A-A538-89ADF184E452}"/>
              </a:ext>
            </a:extLst>
          </p:cNvPr>
          <p:cNvSpPr>
            <a:spLocks noGrp="1"/>
          </p:cNvSpPr>
          <p:nvPr>
            <p:ph type="title"/>
          </p:nvPr>
        </p:nvSpPr>
        <p:spPr/>
        <p:txBody>
          <a:bodyPr/>
          <a:lstStyle/>
          <a:p>
            <a:r>
              <a:rPr lang="zh-CN" altLang="zh-CN" sz="3200" dirty="0"/>
              <a:t>（二）提高就业质量和人民收入水平</a:t>
            </a:r>
            <a:endParaRPr kumimoji="1" lang="zh-CN" altLang="en-US" sz="3200" dirty="0"/>
          </a:p>
        </p:txBody>
      </p:sp>
      <p:sp>
        <p:nvSpPr>
          <p:cNvPr id="3" name="内容占位符 2">
            <a:extLst>
              <a:ext uri="{FF2B5EF4-FFF2-40B4-BE49-F238E27FC236}">
                <a16:creationId xmlns:a16="http://schemas.microsoft.com/office/drawing/2014/main" id="{421D2391-9F9B-B443-AC06-A41EFDE546A3}"/>
              </a:ext>
            </a:extLst>
          </p:cNvPr>
          <p:cNvSpPr>
            <a:spLocks noGrp="1"/>
          </p:cNvSpPr>
          <p:nvPr>
            <p:ph idx="1"/>
          </p:nvPr>
        </p:nvSpPr>
        <p:spPr>
          <a:xfrm>
            <a:off x="512131" y="2132856"/>
            <a:ext cx="8119738" cy="4541023"/>
          </a:xfrm>
        </p:spPr>
        <p:txBody>
          <a:bodyPr>
            <a:normAutofit/>
          </a:bodyPr>
          <a:lstStyle/>
          <a:p>
            <a:r>
              <a:rPr kumimoji="1" lang="zh-CN" altLang="en-US" sz="2200" dirty="0"/>
              <a:t>就业是最大的民生。要坚持就业优先战略和积极就业政策，实现更高质量和更充分就业。</a:t>
            </a:r>
            <a:endParaRPr kumimoji="1" lang="en-US" altLang="zh-CN" sz="2200" dirty="0"/>
          </a:p>
          <a:p>
            <a:endParaRPr kumimoji="1" lang="en-US" altLang="zh-CN" sz="2200" dirty="0"/>
          </a:p>
          <a:p>
            <a:r>
              <a:rPr kumimoji="1" lang="zh-CN" altLang="en-US" sz="2200" dirty="0"/>
              <a:t>大规模开展职业技能培训，注重解决结构性就业矛盾，鼓励创业带动就业。提供全方位公共就业服务，促进高校毕业生等青年群体、农民工多渠道就业创业。</a:t>
            </a:r>
            <a:endParaRPr kumimoji="1" lang="en-US" altLang="zh-CN" sz="2200" dirty="0"/>
          </a:p>
          <a:p>
            <a:endParaRPr kumimoji="1" lang="en-US" altLang="zh-CN" sz="2200" dirty="0"/>
          </a:p>
          <a:p>
            <a:r>
              <a:rPr kumimoji="1" lang="zh-CN" altLang="en-US" sz="2200" dirty="0"/>
              <a:t>破除妨碍劳动力、人才社会性流动的体制机制弊端，使人人都有通过辛勤劳动实现自身发展的机会。</a:t>
            </a:r>
          </a:p>
        </p:txBody>
      </p:sp>
    </p:spTree>
    <p:extLst>
      <p:ext uri="{BB962C8B-B14F-4D97-AF65-F5344CB8AC3E}">
        <p14:creationId xmlns:p14="http://schemas.microsoft.com/office/powerpoint/2010/main" val="282437206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E74FFD-DF68-42F3-BF0C-D27B698CE4B6}"/>
              </a:ext>
            </a:extLst>
          </p:cNvPr>
          <p:cNvSpPr>
            <a:spLocks noGrp="1"/>
          </p:cNvSpPr>
          <p:nvPr>
            <p:ph type="title"/>
          </p:nvPr>
        </p:nvSpPr>
        <p:spPr/>
        <p:txBody>
          <a:bodyPr/>
          <a:lstStyle/>
          <a:p>
            <a:r>
              <a:rPr lang="zh-CN" altLang="en-US" sz="3000" dirty="0"/>
              <a:t>高校多措并举推进就业</a:t>
            </a:r>
          </a:p>
        </p:txBody>
      </p:sp>
      <p:sp>
        <p:nvSpPr>
          <p:cNvPr id="3" name="内容占位符 2">
            <a:extLst>
              <a:ext uri="{FF2B5EF4-FFF2-40B4-BE49-F238E27FC236}">
                <a16:creationId xmlns:a16="http://schemas.microsoft.com/office/drawing/2014/main" id="{BFF07635-B210-4594-989A-32279BF56EE1}"/>
              </a:ext>
            </a:extLst>
          </p:cNvPr>
          <p:cNvSpPr>
            <a:spLocks noGrp="1"/>
          </p:cNvSpPr>
          <p:nvPr>
            <p:ph idx="1"/>
          </p:nvPr>
        </p:nvSpPr>
        <p:spPr/>
        <p:txBody>
          <a:bodyPr/>
          <a:lstStyle/>
          <a:p>
            <a:endParaRPr lang="zh-CN" altLang="en-US"/>
          </a:p>
        </p:txBody>
      </p:sp>
      <p:pic>
        <p:nvPicPr>
          <p:cNvPr id="5" name="图片 4">
            <a:extLst>
              <a:ext uri="{FF2B5EF4-FFF2-40B4-BE49-F238E27FC236}">
                <a16:creationId xmlns:a16="http://schemas.microsoft.com/office/drawing/2014/main" id="{5AD813F3-CFB1-4337-A4E9-2D8C134F5E5C}"/>
              </a:ext>
            </a:extLst>
          </p:cNvPr>
          <p:cNvPicPr>
            <a:picLocks noChangeAspect="1"/>
          </p:cNvPicPr>
          <p:nvPr/>
        </p:nvPicPr>
        <p:blipFill>
          <a:blip r:embed="rId2"/>
          <a:stretch>
            <a:fillRect/>
          </a:stretch>
        </p:blipFill>
        <p:spPr>
          <a:xfrm>
            <a:off x="484710" y="1706283"/>
            <a:ext cx="7267575" cy="4352925"/>
          </a:xfrm>
          <a:prstGeom prst="rect">
            <a:avLst/>
          </a:prstGeom>
        </p:spPr>
      </p:pic>
    </p:spTree>
    <p:extLst>
      <p:ext uri="{BB962C8B-B14F-4D97-AF65-F5344CB8AC3E}">
        <p14:creationId xmlns:p14="http://schemas.microsoft.com/office/powerpoint/2010/main" val="159836865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B76126-7E21-004A-A538-89ADF184E452}"/>
              </a:ext>
            </a:extLst>
          </p:cNvPr>
          <p:cNvSpPr>
            <a:spLocks noGrp="1"/>
          </p:cNvSpPr>
          <p:nvPr>
            <p:ph type="title"/>
          </p:nvPr>
        </p:nvSpPr>
        <p:spPr/>
        <p:txBody>
          <a:bodyPr/>
          <a:lstStyle/>
          <a:p>
            <a:r>
              <a:rPr lang="zh-CN" altLang="zh-CN" sz="3200" dirty="0"/>
              <a:t>（二）提高就业质量和人民收入水平</a:t>
            </a:r>
            <a:endParaRPr kumimoji="1" lang="zh-CN" altLang="en-US" sz="3200" dirty="0"/>
          </a:p>
        </p:txBody>
      </p:sp>
      <p:sp>
        <p:nvSpPr>
          <p:cNvPr id="3" name="内容占位符 2">
            <a:extLst>
              <a:ext uri="{FF2B5EF4-FFF2-40B4-BE49-F238E27FC236}">
                <a16:creationId xmlns:a16="http://schemas.microsoft.com/office/drawing/2014/main" id="{421D2391-9F9B-B443-AC06-A41EFDE546A3}"/>
              </a:ext>
            </a:extLst>
          </p:cNvPr>
          <p:cNvSpPr>
            <a:spLocks noGrp="1"/>
          </p:cNvSpPr>
          <p:nvPr>
            <p:ph idx="1"/>
          </p:nvPr>
        </p:nvSpPr>
        <p:spPr>
          <a:xfrm>
            <a:off x="611560" y="1988840"/>
            <a:ext cx="7564192" cy="4541023"/>
          </a:xfrm>
        </p:spPr>
        <p:txBody>
          <a:bodyPr>
            <a:normAutofit/>
          </a:bodyPr>
          <a:lstStyle/>
          <a:p>
            <a:r>
              <a:rPr kumimoji="1" lang="zh-CN" altLang="en-US" sz="2200" dirty="0"/>
              <a:t>完善政府、工会、企业共同参与的协商协调机制，构建和谐劳动关系。坚持按劳分配原则，完善按要素分配的体制机制，促进收入分配更合理、更有序。</a:t>
            </a:r>
            <a:endParaRPr kumimoji="1" lang="en-US" altLang="zh-CN" sz="2200" dirty="0"/>
          </a:p>
          <a:p>
            <a:r>
              <a:rPr kumimoji="1" lang="zh-CN" altLang="en-US" sz="2200" dirty="0"/>
              <a:t>鼓励勤劳守法致富，扩大中等收入群体，增加低收入者收入，调节过高收入，取缔非法收入。</a:t>
            </a:r>
            <a:endParaRPr kumimoji="1" lang="en-US" altLang="zh-CN" sz="2200" dirty="0"/>
          </a:p>
          <a:p>
            <a:r>
              <a:rPr kumimoji="1" lang="zh-CN" altLang="en-US" sz="2200" dirty="0"/>
              <a:t>坚持在经济增长的同时实现居民收入同步增长、在劳动生产率提高的同时实现劳动报酬同步提高。</a:t>
            </a:r>
            <a:endParaRPr kumimoji="1" lang="en-US" altLang="zh-CN" sz="2200" dirty="0"/>
          </a:p>
          <a:p>
            <a:r>
              <a:rPr kumimoji="1" lang="zh-CN" altLang="en-US" sz="2200" dirty="0"/>
              <a:t>拓宽居民劳动收入和财产性收入渠道。</a:t>
            </a:r>
            <a:endParaRPr kumimoji="1" lang="en-US" altLang="zh-CN" sz="2200" dirty="0"/>
          </a:p>
          <a:p>
            <a:r>
              <a:rPr kumimoji="1" lang="zh-CN" altLang="en-US" sz="2200" dirty="0"/>
              <a:t>履行好政府再分配调节职能，加快推进基本公共服务均等化，缩小收入分配差距。</a:t>
            </a:r>
          </a:p>
        </p:txBody>
      </p:sp>
    </p:spTree>
    <p:extLst>
      <p:ext uri="{BB962C8B-B14F-4D97-AF65-F5344CB8AC3E}">
        <p14:creationId xmlns:p14="http://schemas.microsoft.com/office/powerpoint/2010/main" val="29482512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9E7539-D092-4CEA-BD15-62FE2E0F40CE}"/>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08DDB15E-D4E8-4958-A481-CF0A812F1334}"/>
              </a:ext>
            </a:extLst>
          </p:cNvPr>
          <p:cNvSpPr>
            <a:spLocks noGrp="1"/>
          </p:cNvSpPr>
          <p:nvPr>
            <p:ph idx="1"/>
          </p:nvPr>
        </p:nvSpPr>
        <p:spPr>
          <a:xfrm>
            <a:off x="179512" y="1124744"/>
            <a:ext cx="6264696" cy="5150617"/>
          </a:xfrm>
        </p:spPr>
        <p:txBody>
          <a:bodyPr>
            <a:normAutofit/>
          </a:bodyPr>
          <a:lstStyle/>
          <a:p>
            <a:pPr marL="0" indent="0">
              <a:buNone/>
            </a:pPr>
            <a:r>
              <a:rPr lang="zh-CN" altLang="en-US" sz="2000" dirty="0"/>
              <a:t>山岔村把家训作为优秀传统文化传承发扬，在全村范围内从家谱村史、牌匾楹联、经典家训中广泛征集好家训，使该村成为忽忽挂家训、家家立家规的“家训村”，以文明家风推动良好社会风气形成。周云家的大门口贴的是“家庭和谐，邻里相亲”对于周云来说，好的家训是他家庭和睦、创业致富的根本。周云说</a:t>
            </a:r>
            <a:r>
              <a:rPr lang="en-US" altLang="zh-CN" sz="2000" dirty="0"/>
              <a:t>:“</a:t>
            </a:r>
            <a:r>
              <a:rPr lang="zh-CN" altLang="en-US" sz="2000" dirty="0"/>
              <a:t>自从挂上了家训牌，全村的人就开始讨论张家或者李家的家风，不但监督别人，而且反观自己、要求自己。教育孩子。大家和睦相处，邻里亲近。”</a:t>
            </a:r>
            <a:endParaRPr lang="en-US" altLang="zh-CN" sz="2000" dirty="0"/>
          </a:p>
          <a:p>
            <a:pPr marL="0" indent="0">
              <a:buNone/>
            </a:pPr>
            <a:endParaRPr lang="en-US" altLang="zh-CN" dirty="0"/>
          </a:p>
          <a:p>
            <a:pPr marL="0" indent="0">
              <a:buNone/>
            </a:pPr>
            <a:endParaRPr lang="en-US" altLang="zh-CN" dirty="0"/>
          </a:p>
          <a:p>
            <a:pPr marL="0" indent="0">
              <a:buNone/>
            </a:pPr>
            <a:r>
              <a:rPr lang="zh-CN" altLang="en-US" sz="1600" dirty="0"/>
              <a:t>资料来源</a:t>
            </a:r>
            <a:r>
              <a:rPr lang="en-US" altLang="zh-CN" sz="1600" dirty="0"/>
              <a:t>http://www.sohu.com/a/279208203_799135</a:t>
            </a:r>
            <a:endParaRPr lang="zh-CN" altLang="en-US" sz="1600" dirty="0"/>
          </a:p>
        </p:txBody>
      </p:sp>
      <p:sp>
        <p:nvSpPr>
          <p:cNvPr id="4" name="文本框 3">
            <a:extLst>
              <a:ext uri="{FF2B5EF4-FFF2-40B4-BE49-F238E27FC236}">
                <a16:creationId xmlns:a16="http://schemas.microsoft.com/office/drawing/2014/main" id="{D7D3DC09-E13D-418B-AEE2-493BC132B63F}"/>
              </a:ext>
            </a:extLst>
          </p:cNvPr>
          <p:cNvSpPr txBox="1"/>
          <p:nvPr/>
        </p:nvSpPr>
        <p:spPr>
          <a:xfrm>
            <a:off x="7020272" y="1052736"/>
            <a:ext cx="2106103" cy="6032421"/>
          </a:xfrm>
          <a:prstGeom prst="rect">
            <a:avLst/>
          </a:prstGeom>
          <a:solidFill>
            <a:schemeClr val="accent1"/>
          </a:solidFill>
        </p:spPr>
        <p:txBody>
          <a:bodyPr wrap="square" rtlCol="0">
            <a:spAutoFit/>
          </a:bodyPr>
          <a:lstStyle/>
          <a:p>
            <a:r>
              <a:rPr lang="zh-CN" altLang="en-US" sz="2000" b="1" dirty="0"/>
              <a:t>弘扬传统文化（家训）</a:t>
            </a:r>
            <a:endParaRPr lang="en-US" altLang="zh-CN" sz="2000" b="1" dirty="0"/>
          </a:p>
          <a:p>
            <a:endParaRPr lang="en-US" altLang="zh-CN" sz="2000" b="1" dirty="0"/>
          </a:p>
          <a:p>
            <a:endParaRPr lang="en-US" altLang="zh-CN" sz="2000" b="1"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p:txBody>
      </p:sp>
    </p:spTree>
    <p:extLst>
      <p:ext uri="{BB962C8B-B14F-4D97-AF65-F5344CB8AC3E}">
        <p14:creationId xmlns:p14="http://schemas.microsoft.com/office/powerpoint/2010/main" val="238123984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内容占位符 3">
            <a:extLst>
              <a:ext uri="{FF2B5EF4-FFF2-40B4-BE49-F238E27FC236}">
                <a16:creationId xmlns:a16="http://schemas.microsoft.com/office/drawing/2014/main" id="{9F3B9B57-EEE8-4AC7-9C81-89A6D937BAC7}"/>
              </a:ext>
            </a:extLst>
          </p:cNvPr>
          <p:cNvGraphicFramePr>
            <a:graphicFrameLocks noGrp="1"/>
          </p:cNvGraphicFramePr>
          <p:nvPr>
            <p:ph idx="1"/>
            <p:extLst>
              <p:ext uri="{D42A27DB-BD31-4B8C-83A1-F6EECF244321}">
                <p14:modId xmlns:p14="http://schemas.microsoft.com/office/powerpoint/2010/main" val="4141149257"/>
              </p:ext>
            </p:extLst>
          </p:nvPr>
        </p:nvGraphicFramePr>
        <p:xfrm>
          <a:off x="827700" y="1196753"/>
          <a:ext cx="7632732" cy="505165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7168694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B87AAB-83A7-3A46-8351-9CAF742F50E5}"/>
              </a:ext>
            </a:extLst>
          </p:cNvPr>
          <p:cNvSpPr>
            <a:spLocks noGrp="1"/>
          </p:cNvSpPr>
          <p:nvPr>
            <p:ph type="title"/>
          </p:nvPr>
        </p:nvSpPr>
        <p:spPr/>
        <p:txBody>
          <a:bodyPr/>
          <a:lstStyle/>
          <a:p>
            <a:r>
              <a:rPr kumimoji="1" lang="zh-CN" altLang="en-US" sz="3000" dirty="0"/>
              <a:t>劳动力市场</a:t>
            </a:r>
          </a:p>
        </p:txBody>
      </p:sp>
      <p:sp>
        <p:nvSpPr>
          <p:cNvPr id="3" name="内容占位符 2">
            <a:extLst>
              <a:ext uri="{FF2B5EF4-FFF2-40B4-BE49-F238E27FC236}">
                <a16:creationId xmlns:a16="http://schemas.microsoft.com/office/drawing/2014/main" id="{E4546DFC-9047-AB4D-88A7-73550A9923CD}"/>
              </a:ext>
            </a:extLst>
          </p:cNvPr>
          <p:cNvSpPr>
            <a:spLocks noGrp="1"/>
          </p:cNvSpPr>
          <p:nvPr>
            <p:ph idx="1"/>
          </p:nvPr>
        </p:nvSpPr>
        <p:spPr>
          <a:xfrm>
            <a:off x="484710" y="1550401"/>
            <a:ext cx="8047730" cy="5064514"/>
          </a:xfrm>
        </p:spPr>
        <p:txBody>
          <a:bodyPr>
            <a:normAutofit/>
          </a:bodyPr>
          <a:lstStyle/>
          <a:p>
            <a:r>
              <a:rPr kumimoji="1" lang="zh-CN" altLang="en-US" sz="2200" dirty="0"/>
              <a:t>工作、工资收入是有劳动力市场供需决定的，有刚性需要的技能，市场上会的人又特别少，工作好找、工资高。</a:t>
            </a:r>
            <a:endParaRPr kumimoji="1" lang="en-US" altLang="zh-CN" sz="2200" dirty="0"/>
          </a:p>
          <a:p>
            <a:r>
              <a:rPr kumimoji="1" lang="zh-CN" altLang="en-US" sz="2200" dirty="0"/>
              <a:t>用人单位的岗位刚性不是太强，可有可无，市场会的人又特别多，工作不好找、工资不满意。</a:t>
            </a:r>
            <a:endParaRPr kumimoji="1" lang="en-US" altLang="zh-CN" sz="2200" dirty="0"/>
          </a:p>
          <a:p>
            <a:r>
              <a:rPr kumimoji="1" lang="zh-CN" altLang="en-US" sz="2200" dirty="0"/>
              <a:t>为什么有的时候农民工、熟练技工的工资比大学生高呢？</a:t>
            </a:r>
            <a:endParaRPr kumimoji="1" lang="en-US" altLang="zh-CN" sz="2200" dirty="0"/>
          </a:p>
          <a:p>
            <a:r>
              <a:rPr kumimoji="1" lang="zh-CN" altLang="en-US" sz="2200" dirty="0"/>
              <a:t>建筑工地、生产线上急需人，农民工、技工少，工资就高，大学生没有特别强的专业技能，不能盖楼、不能操作机器，市场不急需。</a:t>
            </a:r>
            <a:endParaRPr kumimoji="1" lang="en-US" altLang="zh-CN" sz="2200" dirty="0"/>
          </a:p>
          <a:p>
            <a:r>
              <a:rPr kumimoji="1" lang="zh-CN" altLang="en-US" sz="2200" dirty="0"/>
              <a:t>比如，现在市场比较火的是算法工程师，月薪</a:t>
            </a:r>
            <a:r>
              <a:rPr kumimoji="1" lang="en-US" altLang="zh-CN" sz="2200" dirty="0"/>
              <a:t>4</a:t>
            </a:r>
            <a:r>
              <a:rPr kumimoji="1" lang="zh-CN" altLang="en-US" sz="2200" dirty="0"/>
              <a:t>、</a:t>
            </a:r>
            <a:r>
              <a:rPr kumimoji="1" lang="en-US" altLang="zh-CN" sz="2200" dirty="0"/>
              <a:t>5</a:t>
            </a:r>
            <a:r>
              <a:rPr kumimoji="1" lang="zh-CN" altLang="en-US" sz="2200" dirty="0"/>
              <a:t>万起，互联网行业、</a:t>
            </a:r>
            <a:r>
              <a:rPr kumimoji="1" lang="en-US" altLang="zh-CN" sz="2200" dirty="0"/>
              <a:t>AI</a:t>
            </a:r>
            <a:r>
              <a:rPr kumimoji="1" lang="zh-CN" altLang="en-US" sz="2200" dirty="0"/>
              <a:t>都比较火，算法可以说是核心技术，真正懂的、会的、能解决实际问题的稀缺。</a:t>
            </a:r>
          </a:p>
        </p:txBody>
      </p:sp>
    </p:spTree>
    <p:extLst>
      <p:ext uri="{BB962C8B-B14F-4D97-AF65-F5344CB8AC3E}">
        <p14:creationId xmlns:p14="http://schemas.microsoft.com/office/powerpoint/2010/main" val="254098001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C0FE42-E862-114B-A987-B29B562A291A}"/>
              </a:ext>
            </a:extLst>
          </p:cNvPr>
          <p:cNvSpPr>
            <a:spLocks noGrp="1"/>
          </p:cNvSpPr>
          <p:nvPr>
            <p:ph type="title"/>
          </p:nvPr>
        </p:nvSpPr>
        <p:spPr>
          <a:xfrm>
            <a:off x="484710" y="171078"/>
            <a:ext cx="7564192" cy="1097683"/>
          </a:xfrm>
        </p:spPr>
        <p:txBody>
          <a:bodyPr/>
          <a:lstStyle/>
          <a:p>
            <a:r>
              <a:rPr kumimoji="1" lang="zh-CN" altLang="en-US" sz="3000" dirty="0"/>
              <a:t>职业规划</a:t>
            </a:r>
          </a:p>
        </p:txBody>
      </p:sp>
      <p:sp>
        <p:nvSpPr>
          <p:cNvPr id="3" name="内容占位符 2">
            <a:extLst>
              <a:ext uri="{FF2B5EF4-FFF2-40B4-BE49-F238E27FC236}">
                <a16:creationId xmlns:a16="http://schemas.microsoft.com/office/drawing/2014/main" id="{634F0AE9-AAFD-F543-8C8B-A8E8330EC657}"/>
              </a:ext>
            </a:extLst>
          </p:cNvPr>
          <p:cNvSpPr>
            <a:spLocks noGrp="1"/>
          </p:cNvSpPr>
          <p:nvPr>
            <p:ph idx="1"/>
          </p:nvPr>
        </p:nvSpPr>
        <p:spPr>
          <a:xfrm>
            <a:off x="323528" y="1142306"/>
            <a:ext cx="8174580" cy="5544616"/>
          </a:xfrm>
        </p:spPr>
        <p:txBody>
          <a:bodyPr/>
          <a:lstStyle/>
          <a:p>
            <a:r>
              <a:rPr kumimoji="1" lang="zh-CN" altLang="en-US" sz="2200" dirty="0"/>
              <a:t>希望大家从一开始就思考这个问题，国家有好的政策环境，但是个人找工作还是要靠个人的实力和才干。</a:t>
            </a:r>
            <a:endParaRPr kumimoji="1" lang="en-US" altLang="zh-CN" sz="2200" dirty="0"/>
          </a:p>
          <a:p>
            <a:r>
              <a:rPr kumimoji="1" lang="zh-CN" altLang="en-US" sz="2200" dirty="0"/>
              <a:t>第一步：逐渐明晰自己的价值观、兴趣点、人格类型</a:t>
            </a:r>
            <a:r>
              <a:rPr kumimoji="1" lang="en-US" altLang="zh-CN" sz="2200" dirty="0"/>
              <a:t>——</a:t>
            </a:r>
            <a:r>
              <a:rPr kumimoji="1" lang="zh-CN" altLang="en-US" sz="2200" dirty="0"/>
              <a:t>操作型、科研型、艺术型、社交型、引领型、文案型，了解自己，认识自己，反求诸己，越了解自己后面越容易；</a:t>
            </a:r>
            <a:endParaRPr kumimoji="1" lang="en-US" altLang="zh-CN" sz="2200" dirty="0"/>
          </a:p>
          <a:p>
            <a:r>
              <a:rPr kumimoji="1" lang="zh-CN" altLang="en-US" sz="2200" dirty="0"/>
              <a:t>第二步：找到自己喜欢又能够学好的学科群：商业、金融、技术、科学、艺术、教育、社工、管理、销售等；</a:t>
            </a:r>
            <a:endParaRPr kumimoji="1" lang="en-US" altLang="zh-CN" sz="2200" dirty="0"/>
          </a:p>
          <a:p>
            <a:r>
              <a:rPr kumimoji="1" lang="zh-CN" altLang="en-US" sz="2200" dirty="0"/>
              <a:t>第三步：识别自己已经掌握哪些技能，能够学会哪些技能；</a:t>
            </a:r>
            <a:endParaRPr kumimoji="1" lang="en-US" altLang="zh-CN" sz="2200" dirty="0"/>
          </a:p>
          <a:p>
            <a:r>
              <a:rPr kumimoji="1" lang="zh-CN" altLang="en-US" sz="2200" dirty="0"/>
              <a:t>第四步：从自身优势学科到了解这个行业的发展，尝试进入行业，了解行业中的职位和工作内容，设计规划职业生涯；</a:t>
            </a:r>
            <a:endParaRPr kumimoji="1" lang="en-US" altLang="zh-CN" sz="2200" dirty="0"/>
          </a:p>
          <a:p>
            <a:r>
              <a:rPr kumimoji="1" lang="zh-CN" altLang="en-US" sz="2200" dirty="0"/>
              <a:t>第五步：随着自身和环境的变化，不断的微调和修正，找到自己的事业。</a:t>
            </a:r>
            <a:endParaRPr kumimoji="1" lang="en-US" altLang="zh-CN" sz="2200" dirty="0"/>
          </a:p>
          <a:p>
            <a:endParaRPr kumimoji="1" lang="zh-CN" altLang="en-US" dirty="0"/>
          </a:p>
        </p:txBody>
      </p:sp>
    </p:spTree>
    <p:extLst>
      <p:ext uri="{BB962C8B-B14F-4D97-AF65-F5344CB8AC3E}">
        <p14:creationId xmlns:p14="http://schemas.microsoft.com/office/powerpoint/2010/main" val="322537161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6C6600-8E00-094D-BC76-8B46CD278414}"/>
              </a:ext>
            </a:extLst>
          </p:cNvPr>
          <p:cNvSpPr>
            <a:spLocks noGrp="1"/>
          </p:cNvSpPr>
          <p:nvPr>
            <p:ph type="title"/>
          </p:nvPr>
        </p:nvSpPr>
        <p:spPr>
          <a:xfrm>
            <a:off x="484710" y="452718"/>
            <a:ext cx="7975722" cy="1097683"/>
          </a:xfrm>
        </p:spPr>
        <p:txBody>
          <a:bodyPr/>
          <a:lstStyle/>
          <a:p>
            <a:r>
              <a:rPr kumimoji="1" lang="zh-CN" altLang="en-US" sz="3000" dirty="0"/>
              <a:t>“健康中国”得到全社会的响应</a:t>
            </a:r>
          </a:p>
        </p:txBody>
      </p:sp>
      <p:pic>
        <p:nvPicPr>
          <p:cNvPr id="4" name="内容占位符 3">
            <a:extLst>
              <a:ext uri="{FF2B5EF4-FFF2-40B4-BE49-F238E27FC236}">
                <a16:creationId xmlns:a16="http://schemas.microsoft.com/office/drawing/2014/main" id="{49B38885-E47E-A942-BC40-02CD4B112975}"/>
              </a:ext>
            </a:extLst>
          </p:cNvPr>
          <p:cNvPicPr>
            <a:picLocks noGrp="1" noChangeAspect="1"/>
          </p:cNvPicPr>
          <p:nvPr>
            <p:ph idx="1"/>
          </p:nvPr>
        </p:nvPicPr>
        <p:blipFill>
          <a:blip r:embed="rId2"/>
          <a:stretch>
            <a:fillRect/>
          </a:stretch>
        </p:blipFill>
        <p:spPr>
          <a:xfrm>
            <a:off x="5291010" y="3284984"/>
            <a:ext cx="3543558" cy="3297050"/>
          </a:xfrm>
          <a:prstGeom prst="rect">
            <a:avLst/>
          </a:prstGeom>
        </p:spPr>
      </p:pic>
      <p:pic>
        <p:nvPicPr>
          <p:cNvPr id="6" name="图片 5">
            <a:extLst>
              <a:ext uri="{FF2B5EF4-FFF2-40B4-BE49-F238E27FC236}">
                <a16:creationId xmlns:a16="http://schemas.microsoft.com/office/drawing/2014/main" id="{B730E04F-8526-5A47-9BA5-E131664CA9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2881" y="3146327"/>
            <a:ext cx="3518638" cy="1954799"/>
          </a:xfrm>
          <a:prstGeom prst="rect">
            <a:avLst/>
          </a:prstGeom>
        </p:spPr>
      </p:pic>
      <p:pic>
        <p:nvPicPr>
          <p:cNvPr id="8" name="图片 7">
            <a:extLst>
              <a:ext uri="{FF2B5EF4-FFF2-40B4-BE49-F238E27FC236}">
                <a16:creationId xmlns:a16="http://schemas.microsoft.com/office/drawing/2014/main" id="{B4D43D10-D153-3F43-AEC0-1447566BE4D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91680" y="4762152"/>
            <a:ext cx="3376695" cy="2017945"/>
          </a:xfrm>
          <a:prstGeom prst="rect">
            <a:avLst/>
          </a:prstGeom>
        </p:spPr>
      </p:pic>
      <p:sp>
        <p:nvSpPr>
          <p:cNvPr id="9" name="矩形 8">
            <a:extLst>
              <a:ext uri="{FF2B5EF4-FFF2-40B4-BE49-F238E27FC236}">
                <a16:creationId xmlns:a16="http://schemas.microsoft.com/office/drawing/2014/main" id="{18F7FA03-F804-7E42-9561-F98984CE8C35}"/>
              </a:ext>
            </a:extLst>
          </p:cNvPr>
          <p:cNvSpPr/>
          <p:nvPr/>
        </p:nvSpPr>
        <p:spPr>
          <a:xfrm>
            <a:off x="683568" y="1227234"/>
            <a:ext cx="7975722" cy="1785104"/>
          </a:xfrm>
          <a:prstGeom prst="rect">
            <a:avLst/>
          </a:prstGeom>
        </p:spPr>
        <p:txBody>
          <a:bodyPr wrap="square">
            <a:spAutoFit/>
          </a:bodyPr>
          <a:lstStyle/>
          <a:p>
            <a:pPr marL="342900" indent="-342900">
              <a:buFont typeface="Arial" panose="020B0604020202020204" pitchFamily="34" charset="0"/>
              <a:buChar char="•"/>
            </a:pPr>
            <a:r>
              <a:rPr kumimoji="1" lang="zh-CN" altLang="en-US" sz="2200" dirty="0">
                <a:latin typeface="+mj-lt"/>
                <a:ea typeface="+mj-ea"/>
                <a:cs typeface="+mj-cs"/>
              </a:rPr>
              <a:t>中国肥胖人口</a:t>
            </a:r>
            <a:r>
              <a:rPr kumimoji="1" lang="en-US" altLang="zh-CN" sz="2200" dirty="0">
                <a:latin typeface="+mj-lt"/>
                <a:ea typeface="+mj-ea"/>
                <a:cs typeface="+mj-cs"/>
              </a:rPr>
              <a:t>9000</a:t>
            </a:r>
            <a:r>
              <a:rPr kumimoji="1" lang="zh-CN" altLang="en-US" sz="2200" dirty="0">
                <a:latin typeface="+mj-lt"/>
                <a:ea typeface="+mj-ea"/>
                <a:cs typeface="+mj-cs"/>
              </a:rPr>
              <a:t>万，超过美国成为世界第一！大胖子、小胖墩都令人堪忧。</a:t>
            </a:r>
            <a:endParaRPr kumimoji="1" lang="en-US" altLang="zh-CN" sz="2200" dirty="0">
              <a:latin typeface="+mj-lt"/>
              <a:ea typeface="+mj-ea"/>
              <a:cs typeface="+mj-cs"/>
            </a:endParaRPr>
          </a:p>
          <a:p>
            <a:pPr marL="342900" indent="-342900">
              <a:buFont typeface="Arial" panose="020B0604020202020204" pitchFamily="34" charset="0"/>
              <a:buChar char="•"/>
            </a:pPr>
            <a:r>
              <a:rPr kumimoji="1" lang="zh-CN" altLang="en-US" sz="2200" dirty="0">
                <a:latin typeface="+mj-lt"/>
                <a:ea typeface="+mj-ea"/>
                <a:cs typeface="+mj-cs"/>
              </a:rPr>
              <a:t>在全球</a:t>
            </a:r>
            <a:r>
              <a:rPr kumimoji="1" lang="en-US" altLang="zh-CN" sz="2200" dirty="0">
                <a:latin typeface="+mj-lt"/>
                <a:ea typeface="+mj-ea"/>
                <a:cs typeface="+mj-cs"/>
              </a:rPr>
              <a:t>184</a:t>
            </a:r>
            <a:r>
              <a:rPr kumimoji="1" lang="zh-CN" altLang="en-US" sz="2200" dirty="0">
                <a:latin typeface="+mj-lt"/>
                <a:ea typeface="+mj-ea"/>
                <a:cs typeface="+mj-cs"/>
              </a:rPr>
              <a:t>个国家和地区中，中国恶性肿瘤的发病率和死亡率位居中等偏上水平，但部分恶性肿瘤如胃癌、肝癌和食管癌等发病死亡率约占全球一半，防控形势严峻。</a:t>
            </a:r>
          </a:p>
        </p:txBody>
      </p:sp>
    </p:spTree>
    <p:extLst>
      <p:ext uri="{BB962C8B-B14F-4D97-AF65-F5344CB8AC3E}">
        <p14:creationId xmlns:p14="http://schemas.microsoft.com/office/powerpoint/2010/main" val="325333607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776585-27A0-C24D-83F9-662298E1BBD7}"/>
              </a:ext>
            </a:extLst>
          </p:cNvPr>
          <p:cNvSpPr>
            <a:spLocks noGrp="1"/>
          </p:cNvSpPr>
          <p:nvPr>
            <p:ph type="title"/>
          </p:nvPr>
        </p:nvSpPr>
        <p:spPr>
          <a:xfrm>
            <a:off x="484710" y="452719"/>
            <a:ext cx="7564192" cy="816042"/>
          </a:xfrm>
        </p:spPr>
        <p:txBody>
          <a:bodyPr/>
          <a:lstStyle/>
          <a:p>
            <a:r>
              <a:rPr lang="zh-CN" altLang="zh-CN" sz="3200" dirty="0"/>
              <a:t>（三）加强社会保障体系建设</a:t>
            </a:r>
            <a:endParaRPr kumimoji="1" lang="zh-CN" altLang="en-US" sz="3200" dirty="0"/>
          </a:p>
        </p:txBody>
      </p:sp>
      <p:sp>
        <p:nvSpPr>
          <p:cNvPr id="3" name="内容占位符 2">
            <a:extLst>
              <a:ext uri="{FF2B5EF4-FFF2-40B4-BE49-F238E27FC236}">
                <a16:creationId xmlns:a16="http://schemas.microsoft.com/office/drawing/2014/main" id="{0A121E1A-D20E-3D47-BA2F-E5A23BF11F9E}"/>
              </a:ext>
            </a:extLst>
          </p:cNvPr>
          <p:cNvSpPr>
            <a:spLocks noGrp="1"/>
          </p:cNvSpPr>
          <p:nvPr>
            <p:ph idx="1"/>
          </p:nvPr>
        </p:nvSpPr>
        <p:spPr>
          <a:xfrm>
            <a:off x="700734" y="1547522"/>
            <a:ext cx="8047730" cy="4835630"/>
          </a:xfrm>
        </p:spPr>
        <p:txBody>
          <a:bodyPr>
            <a:normAutofit/>
          </a:bodyPr>
          <a:lstStyle/>
          <a:p>
            <a:r>
              <a:rPr lang="zh-CN" altLang="en-US" sz="2200" dirty="0"/>
              <a:t>十九大报告指出：</a:t>
            </a:r>
            <a:endParaRPr lang="en-US" altLang="zh-CN" sz="2200" dirty="0"/>
          </a:p>
          <a:p>
            <a:r>
              <a:rPr lang="zh-CN" altLang="zh-CN" sz="2200" dirty="0"/>
              <a:t>按照兜底线、织密网、建机制的要求，全面建成覆盖全民、城乡统筹、权责清晰、保障适度、可持续的多层次社会保障体系。</a:t>
            </a:r>
            <a:endParaRPr lang="en-US" altLang="zh-CN" sz="2200" dirty="0"/>
          </a:p>
          <a:p>
            <a:r>
              <a:rPr lang="zh-CN" altLang="zh-CN" sz="2200" dirty="0"/>
              <a:t>全面实施全民参保计划。</a:t>
            </a:r>
            <a:endParaRPr lang="en-US" altLang="zh-CN" sz="2200" dirty="0"/>
          </a:p>
          <a:p>
            <a:r>
              <a:rPr lang="zh-CN" altLang="zh-CN" sz="2200" dirty="0"/>
              <a:t>完善城镇职工基本养老保险和城乡居民基本养老保险制度，尽快实现养老保险全国统筹。完善统一的城乡居民基本医疗保险制度和大病保险制度。完善失业、工伤保险制度。</a:t>
            </a:r>
            <a:endParaRPr lang="en-US" altLang="zh-CN" sz="2200" dirty="0"/>
          </a:p>
          <a:p>
            <a:r>
              <a:rPr lang="zh-CN" altLang="zh-CN" sz="2200" dirty="0"/>
              <a:t>建立全国统一的社会保险公共服务平台。</a:t>
            </a:r>
            <a:endParaRPr kumimoji="1" lang="zh-CN" altLang="en-US" sz="2200" dirty="0"/>
          </a:p>
        </p:txBody>
      </p:sp>
    </p:spTree>
    <p:extLst>
      <p:ext uri="{BB962C8B-B14F-4D97-AF65-F5344CB8AC3E}">
        <p14:creationId xmlns:p14="http://schemas.microsoft.com/office/powerpoint/2010/main" val="380783880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F98779-7817-CF46-B75B-D2C52CA7B57E}"/>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020C043D-A85A-524C-9AB6-57CCBD180590}"/>
              </a:ext>
            </a:extLst>
          </p:cNvPr>
          <p:cNvSpPr>
            <a:spLocks noGrp="1"/>
          </p:cNvSpPr>
          <p:nvPr>
            <p:ph idx="1"/>
          </p:nvPr>
        </p:nvSpPr>
        <p:spPr/>
        <p:txBody>
          <a:bodyPr>
            <a:normAutofit/>
          </a:bodyPr>
          <a:lstStyle/>
          <a:p>
            <a:r>
              <a:rPr lang="zh-CN" altLang="zh-CN" sz="2200" dirty="0"/>
              <a:t>统筹城乡社会救助体系，完善最低生活保障制度。</a:t>
            </a:r>
            <a:endParaRPr lang="en-US" altLang="zh-CN" sz="2200" dirty="0"/>
          </a:p>
          <a:p>
            <a:r>
              <a:rPr lang="zh-CN" altLang="zh-CN" sz="2200" dirty="0"/>
              <a:t>坚持男女平等基本国策，保障妇女儿童合法权益。</a:t>
            </a:r>
            <a:endParaRPr lang="en-US" altLang="zh-CN" sz="2200" dirty="0"/>
          </a:p>
          <a:p>
            <a:r>
              <a:rPr lang="zh-CN" altLang="zh-CN" sz="2200" dirty="0"/>
              <a:t>完善社会救助、社会福利、慈善事业、优抚安置等制度，健全农村留守儿童和妇女、老年人关爱服务体系。</a:t>
            </a:r>
            <a:endParaRPr lang="en-US" altLang="zh-CN" sz="2200" dirty="0"/>
          </a:p>
          <a:p>
            <a:r>
              <a:rPr lang="zh-CN" altLang="zh-CN" sz="2200" dirty="0"/>
              <a:t>发展残疾人事业，加强残疾康复服务。</a:t>
            </a:r>
            <a:endParaRPr lang="en-US" altLang="zh-CN" sz="2200" dirty="0"/>
          </a:p>
          <a:p>
            <a:r>
              <a:rPr lang="zh-CN" altLang="zh-CN" sz="2200" dirty="0"/>
              <a:t>坚持房子是用来住的、不是用来炒的定位，加快建立多主体供给、多渠道保障、租购并举的住房制度，让全体人民住有所居。</a:t>
            </a:r>
            <a:endParaRPr kumimoji="1" lang="zh-CN" altLang="en-US" sz="2200" dirty="0"/>
          </a:p>
        </p:txBody>
      </p:sp>
    </p:spTree>
    <p:extLst>
      <p:ext uri="{BB962C8B-B14F-4D97-AF65-F5344CB8AC3E}">
        <p14:creationId xmlns:p14="http://schemas.microsoft.com/office/powerpoint/2010/main" val="88664583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01339D-7B6F-4402-8192-BDFF02A8F081}"/>
              </a:ext>
            </a:extLst>
          </p:cNvPr>
          <p:cNvSpPr>
            <a:spLocks noGrp="1"/>
          </p:cNvSpPr>
          <p:nvPr>
            <p:ph type="title"/>
          </p:nvPr>
        </p:nvSpPr>
        <p:spPr/>
        <p:txBody>
          <a:bodyPr/>
          <a:lstStyle/>
          <a:p>
            <a:r>
              <a:rPr lang="zh-CN" altLang="en-US" sz="3000" dirty="0"/>
              <a:t>加强社会保障体系建设</a:t>
            </a:r>
          </a:p>
        </p:txBody>
      </p:sp>
      <p:sp>
        <p:nvSpPr>
          <p:cNvPr id="3" name="内容占位符 2">
            <a:extLst>
              <a:ext uri="{FF2B5EF4-FFF2-40B4-BE49-F238E27FC236}">
                <a16:creationId xmlns:a16="http://schemas.microsoft.com/office/drawing/2014/main" id="{180AD164-A0BB-4E84-B897-53443F447524}"/>
              </a:ext>
            </a:extLst>
          </p:cNvPr>
          <p:cNvSpPr>
            <a:spLocks noGrp="1"/>
          </p:cNvSpPr>
          <p:nvPr>
            <p:ph idx="1"/>
          </p:nvPr>
        </p:nvSpPr>
        <p:spPr>
          <a:xfrm>
            <a:off x="484710" y="1425330"/>
            <a:ext cx="7903714" cy="4968552"/>
          </a:xfrm>
        </p:spPr>
        <p:txBody>
          <a:bodyPr>
            <a:normAutofit/>
          </a:bodyPr>
          <a:lstStyle/>
          <a:p>
            <a:r>
              <a:rPr lang="zh-CN" altLang="en-US" sz="2200" dirty="0"/>
              <a:t>按照兜底线、织密网、建机制的要求，全面建成覆盖全民、城乡统筹、权责清晰、保障适度、可持续的多层次社会保障体系。</a:t>
            </a:r>
            <a:endParaRPr lang="en-US" altLang="zh-CN" sz="2200" dirty="0"/>
          </a:p>
          <a:p>
            <a:pPr marL="0" indent="0">
              <a:buNone/>
            </a:pPr>
            <a:endParaRPr lang="en-US" altLang="zh-CN" sz="2200" dirty="0"/>
          </a:p>
          <a:p>
            <a:r>
              <a:rPr lang="zh-CN" altLang="en-US" sz="2200" dirty="0"/>
              <a:t>社会保障体系是指国家通过立法而制定的社会保险、救助、补贴等一系列制度的总称。现代国家最重要的社会经济制度之一。作用在于保障全社会成员基本生存与生活需要，特别是保障公民在</a:t>
            </a:r>
            <a:r>
              <a:rPr lang="zh-CN" altLang="en-US" sz="2200" dirty="0">
                <a:highlight>
                  <a:srgbClr val="FF0000"/>
                </a:highlight>
              </a:rPr>
              <a:t>年老、疾病、伤残、失业、生育、死亡、遭遇灾害、面临生活困难时</a:t>
            </a:r>
            <a:r>
              <a:rPr lang="zh-CN" altLang="en-US" sz="2200" dirty="0"/>
              <a:t>的特殊需要。由国家通过国民收入分配和再分配实现。由</a:t>
            </a:r>
            <a:r>
              <a:rPr lang="zh-CN" altLang="en-US" sz="2200" dirty="0">
                <a:highlight>
                  <a:srgbClr val="FF0000"/>
                </a:highlight>
              </a:rPr>
              <a:t>社会福利</a:t>
            </a:r>
            <a:r>
              <a:rPr lang="zh-CN" altLang="en-US" sz="2200" dirty="0"/>
              <a:t>、</a:t>
            </a:r>
            <a:r>
              <a:rPr lang="zh-CN" altLang="en-US" sz="2200" dirty="0">
                <a:highlight>
                  <a:srgbClr val="FF0000"/>
                </a:highlight>
              </a:rPr>
              <a:t>社会保险</a:t>
            </a:r>
            <a:r>
              <a:rPr lang="zh-CN" altLang="en-US" sz="2200" dirty="0"/>
              <a:t>、</a:t>
            </a:r>
            <a:r>
              <a:rPr lang="zh-CN" altLang="en-US" sz="2200" dirty="0">
                <a:highlight>
                  <a:srgbClr val="FF0000"/>
                </a:highlight>
              </a:rPr>
              <a:t>社会救助</a:t>
            </a:r>
            <a:r>
              <a:rPr lang="zh-CN" altLang="en-US" sz="2200" dirty="0"/>
              <a:t>、</a:t>
            </a:r>
            <a:r>
              <a:rPr lang="zh-CN" altLang="en-US" sz="2200" dirty="0">
                <a:highlight>
                  <a:srgbClr val="FF0000"/>
                </a:highlight>
              </a:rPr>
              <a:t>社会优抚、慈善事业</a:t>
            </a:r>
            <a:r>
              <a:rPr lang="zh-CN" altLang="en-US" sz="2200" dirty="0"/>
              <a:t>和</a:t>
            </a:r>
            <a:r>
              <a:rPr lang="zh-CN" altLang="en-US" sz="2200" dirty="0">
                <a:highlight>
                  <a:srgbClr val="FF0000"/>
                </a:highlight>
              </a:rPr>
              <a:t>优抚安置</a:t>
            </a:r>
            <a:r>
              <a:rPr lang="zh-CN" altLang="en-US" sz="2200" dirty="0"/>
              <a:t>等各项不同性质、作用和形式的社会保障制度构成整个社会保障体系。现代国家必须制定社会保障法律规范，保证社会保障制度真正得到贯彻实施。</a:t>
            </a:r>
            <a:endParaRPr lang="en-US" altLang="zh-CN" sz="2200" dirty="0"/>
          </a:p>
          <a:p>
            <a:endParaRPr lang="zh-CN" altLang="en-US" dirty="0"/>
          </a:p>
        </p:txBody>
      </p:sp>
    </p:spTree>
    <p:extLst>
      <p:ext uri="{BB962C8B-B14F-4D97-AF65-F5344CB8AC3E}">
        <p14:creationId xmlns:p14="http://schemas.microsoft.com/office/powerpoint/2010/main" val="405358382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内容占位符 3">
            <a:extLst>
              <a:ext uri="{FF2B5EF4-FFF2-40B4-BE49-F238E27FC236}">
                <a16:creationId xmlns:a16="http://schemas.microsoft.com/office/drawing/2014/main" id="{CEFED201-8A0A-476D-BE11-A8AA1FAC9AB6}"/>
              </a:ext>
            </a:extLst>
          </p:cNvPr>
          <p:cNvGraphicFramePr>
            <a:graphicFrameLocks noGrp="1"/>
          </p:cNvGraphicFramePr>
          <p:nvPr>
            <p:ph idx="1"/>
            <p:extLst>
              <p:ext uri="{D42A27DB-BD31-4B8C-83A1-F6EECF244321}">
                <p14:modId xmlns:p14="http://schemas.microsoft.com/office/powerpoint/2010/main" val="3722019343"/>
              </p:ext>
            </p:extLst>
          </p:nvPr>
        </p:nvGraphicFramePr>
        <p:xfrm>
          <a:off x="827088" y="692696"/>
          <a:ext cx="7633344" cy="555570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5146757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AFF8AB1B-B0EE-4973-BE9B-4C015A6E8817}"/>
              </a:ext>
            </a:extLst>
          </p:cNvPr>
          <p:cNvSpPr>
            <a:spLocks noGrp="1"/>
          </p:cNvSpPr>
          <p:nvPr>
            <p:ph idx="1"/>
          </p:nvPr>
        </p:nvSpPr>
        <p:spPr>
          <a:xfrm>
            <a:off x="539552" y="332656"/>
            <a:ext cx="7200800" cy="5904656"/>
          </a:xfrm>
        </p:spPr>
        <p:txBody>
          <a:bodyPr/>
          <a:lstStyle/>
          <a:p>
            <a:r>
              <a:rPr lang="zh-CN" altLang="en-US" sz="2200" dirty="0"/>
              <a:t>社会福利：婚检、孕检、产检的部分项目；计生用品、孕期营养品发放；婴幼儿体检、疫苗；义务教育、老少边穷地区免费营养餐；</a:t>
            </a:r>
            <a:r>
              <a:rPr lang="en-US" altLang="zh-CN" sz="2200" dirty="0"/>
              <a:t>60</a:t>
            </a:r>
            <a:r>
              <a:rPr lang="zh-CN" altLang="en-US" sz="2200" dirty="0"/>
              <a:t>岁以上免费乘坐公共交通工具；国家场馆免费参观等。</a:t>
            </a:r>
            <a:endParaRPr lang="en-US" altLang="zh-CN" sz="2200" dirty="0"/>
          </a:p>
          <a:p>
            <a:pPr marL="0" indent="0">
              <a:buNone/>
            </a:pPr>
            <a:endParaRPr lang="en-US" altLang="zh-CN" sz="2200" dirty="0"/>
          </a:p>
          <a:p>
            <a:r>
              <a:rPr lang="zh-CN" altLang="en-US" sz="2200" dirty="0"/>
              <a:t>社会保险：“五险</a:t>
            </a:r>
            <a:r>
              <a:rPr lang="en-US" altLang="zh-CN" sz="2200" dirty="0"/>
              <a:t>+</a:t>
            </a:r>
            <a:r>
              <a:rPr lang="zh-CN" altLang="en-US" sz="2200" dirty="0"/>
              <a:t>一金”（养老、医疗、工伤、失业、生育、公积金）</a:t>
            </a:r>
            <a:endParaRPr lang="en-US" altLang="zh-CN" sz="2200" dirty="0"/>
          </a:p>
          <a:p>
            <a:endParaRPr lang="en-US" altLang="zh-CN" sz="2200" dirty="0"/>
          </a:p>
          <a:p>
            <a:r>
              <a:rPr lang="zh-CN" altLang="en-US" sz="2200" dirty="0"/>
              <a:t>住房保障：公积金、住房补贴</a:t>
            </a:r>
            <a:endParaRPr lang="en-US" altLang="zh-CN" sz="2200" dirty="0"/>
          </a:p>
          <a:p>
            <a:endParaRPr lang="en-US" altLang="zh-CN" sz="2200" dirty="0"/>
          </a:p>
          <a:p>
            <a:r>
              <a:rPr lang="zh-CN" altLang="en-US" sz="2200" dirty="0"/>
              <a:t>社会优抚：军人、烈属</a:t>
            </a:r>
            <a:endParaRPr lang="en-US" altLang="zh-CN" sz="2200" dirty="0"/>
          </a:p>
          <a:p>
            <a:endParaRPr lang="en-US" altLang="zh-CN" sz="2200" dirty="0"/>
          </a:p>
          <a:p>
            <a:r>
              <a:rPr lang="zh-CN" altLang="en-US" sz="2200" dirty="0"/>
              <a:t>社会救助：最低生活保障（农村、城市）；大病医疗救助（艾滋病、戒毒）</a:t>
            </a:r>
            <a:endParaRPr lang="en-US" altLang="zh-CN" sz="2200" dirty="0"/>
          </a:p>
          <a:p>
            <a:endParaRPr lang="zh-CN" altLang="en-US" dirty="0"/>
          </a:p>
        </p:txBody>
      </p:sp>
    </p:spTree>
    <p:extLst>
      <p:ext uri="{BB962C8B-B14F-4D97-AF65-F5344CB8AC3E}">
        <p14:creationId xmlns:p14="http://schemas.microsoft.com/office/powerpoint/2010/main" val="52324208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6E5852-8DDD-1A4E-BDAC-46C0A3AF93F3}"/>
              </a:ext>
            </a:extLst>
          </p:cNvPr>
          <p:cNvSpPr>
            <a:spLocks noGrp="1"/>
          </p:cNvSpPr>
          <p:nvPr>
            <p:ph type="title"/>
          </p:nvPr>
        </p:nvSpPr>
        <p:spPr/>
        <p:txBody>
          <a:bodyPr/>
          <a:lstStyle/>
          <a:p>
            <a:r>
              <a:rPr kumimoji="1" lang="zh-CN" altLang="en-US" sz="3000" dirty="0"/>
              <a:t>社会福利</a:t>
            </a:r>
          </a:p>
        </p:txBody>
      </p:sp>
      <p:sp>
        <p:nvSpPr>
          <p:cNvPr id="3" name="内容占位符 2">
            <a:extLst>
              <a:ext uri="{FF2B5EF4-FFF2-40B4-BE49-F238E27FC236}">
                <a16:creationId xmlns:a16="http://schemas.microsoft.com/office/drawing/2014/main" id="{813B00EC-9F00-D145-8117-D88A420A0093}"/>
              </a:ext>
            </a:extLst>
          </p:cNvPr>
          <p:cNvSpPr>
            <a:spLocks noGrp="1"/>
          </p:cNvSpPr>
          <p:nvPr>
            <p:ph idx="1"/>
          </p:nvPr>
        </p:nvSpPr>
        <p:spPr>
          <a:xfrm>
            <a:off x="484710" y="1340768"/>
            <a:ext cx="8263754" cy="5064513"/>
          </a:xfrm>
        </p:spPr>
        <p:txBody>
          <a:bodyPr>
            <a:normAutofit/>
          </a:bodyPr>
          <a:lstStyle/>
          <a:p>
            <a:r>
              <a:rPr kumimoji="1" lang="zh-CN" altLang="en-US" sz="2200" dirty="0"/>
              <a:t>二战以后，主要是欧洲发达国家争相宣布建立福利国家。</a:t>
            </a:r>
            <a:endParaRPr kumimoji="1" lang="en-US" altLang="zh-CN" sz="2200" dirty="0"/>
          </a:p>
          <a:p>
            <a:r>
              <a:rPr kumimoji="1" lang="zh-CN" altLang="en-US" sz="2200" dirty="0"/>
              <a:t>经过</a:t>
            </a:r>
            <a:r>
              <a:rPr kumimoji="1" lang="en-US" altLang="zh-CN" sz="2200" dirty="0"/>
              <a:t>50</a:t>
            </a:r>
            <a:r>
              <a:rPr kumimoji="1" lang="zh-CN" altLang="en-US" sz="2200" dirty="0"/>
              <a:t>年左右的发展，社会福利项目日益增多，已涉及生、老、病、死、伤、残、孤、寡、失业和教育等各个方面。</a:t>
            </a:r>
            <a:endParaRPr kumimoji="1" lang="en-US" altLang="zh-CN" sz="2200" dirty="0"/>
          </a:p>
          <a:p>
            <a:r>
              <a:rPr kumimoji="1" lang="zh-CN" altLang="en-US" sz="2200" dirty="0"/>
              <a:t>但是，国家因此背上沉重的经济包袱，在次贷危机下，实力不强的国家就出现破产（冰岛、希腊）、失业率陡增到</a:t>
            </a:r>
            <a:r>
              <a:rPr kumimoji="1" lang="en-US" altLang="zh-CN" sz="2200" dirty="0"/>
              <a:t>40-50%</a:t>
            </a:r>
            <a:r>
              <a:rPr kumimoji="1" lang="zh-CN" altLang="en-US" sz="2200" dirty="0"/>
              <a:t>（西班牙、葡萄牙）、游行示威社会动荡（法国）的情况。</a:t>
            </a:r>
            <a:endParaRPr kumimoji="1" lang="en-US" altLang="zh-CN" sz="2200" dirty="0"/>
          </a:p>
          <a:p>
            <a:r>
              <a:rPr kumimoji="1" lang="zh-CN" altLang="en-US" sz="2200" dirty="0"/>
              <a:t>要清楚我国面积大、人口多、地区发展极不平衡的现实条件，有学者用数据测算“一个中国四个世界”，北京送外卖月入万元，有些地区吃不饱饭。“保障水平与经济水平相适度”。</a:t>
            </a:r>
            <a:endParaRPr kumimoji="1" lang="en-US" altLang="zh-CN" sz="2200" dirty="0"/>
          </a:p>
          <a:p>
            <a:r>
              <a:rPr kumimoji="1" lang="zh-CN" altLang="en-US" sz="2200" dirty="0"/>
              <a:t>经济金融市场运行的周期性，</a:t>
            </a:r>
            <a:r>
              <a:rPr kumimoji="1" lang="en-US" altLang="zh-CN" sz="2200" dirty="0"/>
              <a:t>97</a:t>
            </a:r>
            <a:r>
              <a:rPr kumimoji="1" lang="zh-CN" altLang="en-US" sz="2200" dirty="0"/>
              <a:t>年香港金融危机、</a:t>
            </a:r>
            <a:r>
              <a:rPr kumimoji="1" lang="en-US" altLang="zh-CN" sz="2200" dirty="0"/>
              <a:t>07</a:t>
            </a:r>
            <a:r>
              <a:rPr kumimoji="1" lang="zh-CN" altLang="en-US" sz="2200" dirty="0"/>
              <a:t>年次贷危机，我国都相对平稳度过。</a:t>
            </a:r>
          </a:p>
        </p:txBody>
      </p:sp>
    </p:spTree>
    <p:extLst>
      <p:ext uri="{BB962C8B-B14F-4D97-AF65-F5344CB8AC3E}">
        <p14:creationId xmlns:p14="http://schemas.microsoft.com/office/powerpoint/2010/main" val="171750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973B40-5118-4B61-9346-478496F9C363}"/>
              </a:ext>
            </a:extLst>
          </p:cNvPr>
          <p:cNvSpPr>
            <a:spLocks noGrp="1"/>
          </p:cNvSpPr>
          <p:nvPr>
            <p:ph type="title"/>
          </p:nvPr>
        </p:nvSpPr>
        <p:spPr/>
        <p:txBody>
          <a:bodyPr/>
          <a:lstStyle/>
          <a:p>
            <a:endParaRPr lang="zh-CN" altLang="en-US"/>
          </a:p>
        </p:txBody>
      </p:sp>
      <p:sp>
        <p:nvSpPr>
          <p:cNvPr id="4" name="内容占位符 3">
            <a:extLst>
              <a:ext uri="{FF2B5EF4-FFF2-40B4-BE49-F238E27FC236}">
                <a16:creationId xmlns:a16="http://schemas.microsoft.com/office/drawing/2014/main" id="{8182859A-8AF2-4B25-A530-1245A7B56DC5}"/>
              </a:ext>
            </a:extLst>
          </p:cNvPr>
          <p:cNvSpPr>
            <a:spLocks noGrp="1"/>
          </p:cNvSpPr>
          <p:nvPr>
            <p:ph idx="1"/>
          </p:nvPr>
        </p:nvSpPr>
        <p:spPr/>
        <p:txBody>
          <a:bodyPr/>
          <a:lstStyle/>
          <a:p>
            <a:endParaRPr lang="zh-CN" altLang="en-US"/>
          </a:p>
        </p:txBody>
      </p:sp>
      <p:pic>
        <p:nvPicPr>
          <p:cNvPr id="7" name="内容占位符 4">
            <a:extLst>
              <a:ext uri="{FF2B5EF4-FFF2-40B4-BE49-F238E27FC236}">
                <a16:creationId xmlns:a16="http://schemas.microsoft.com/office/drawing/2014/main" id="{3D0B5785-D760-4225-B3FE-A4286807E8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08720"/>
            <a:ext cx="9144000" cy="5600467"/>
          </a:xfrm>
          <a:prstGeom prst="rect">
            <a:avLst/>
          </a:prstGeom>
        </p:spPr>
      </p:pic>
    </p:spTree>
    <p:extLst>
      <p:ext uri="{BB962C8B-B14F-4D97-AF65-F5344CB8AC3E}">
        <p14:creationId xmlns:p14="http://schemas.microsoft.com/office/powerpoint/2010/main" val="2901577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58EA43-7442-C143-8FDD-569D748CC6A8}"/>
              </a:ext>
            </a:extLst>
          </p:cNvPr>
          <p:cNvSpPr>
            <a:spLocks noGrp="1"/>
          </p:cNvSpPr>
          <p:nvPr>
            <p:ph type="title"/>
          </p:nvPr>
        </p:nvSpPr>
        <p:spPr/>
        <p:txBody>
          <a:bodyPr/>
          <a:lstStyle/>
          <a:p>
            <a:r>
              <a:rPr kumimoji="1" lang="zh-CN" altLang="en-US" sz="3000" dirty="0"/>
              <a:t>社会保险</a:t>
            </a:r>
          </a:p>
        </p:txBody>
      </p:sp>
      <p:sp>
        <p:nvSpPr>
          <p:cNvPr id="3" name="内容占位符 2">
            <a:extLst>
              <a:ext uri="{FF2B5EF4-FFF2-40B4-BE49-F238E27FC236}">
                <a16:creationId xmlns:a16="http://schemas.microsoft.com/office/drawing/2014/main" id="{3E865FD7-D3AA-C148-81C2-A7BFC7526857}"/>
              </a:ext>
            </a:extLst>
          </p:cNvPr>
          <p:cNvSpPr>
            <a:spLocks noGrp="1"/>
          </p:cNvSpPr>
          <p:nvPr>
            <p:ph idx="1"/>
          </p:nvPr>
        </p:nvSpPr>
        <p:spPr>
          <a:xfrm>
            <a:off x="484710" y="1412776"/>
            <a:ext cx="8191746" cy="4817961"/>
          </a:xfrm>
        </p:spPr>
        <p:txBody>
          <a:bodyPr>
            <a:normAutofit/>
          </a:bodyPr>
          <a:lstStyle/>
          <a:p>
            <a:r>
              <a:rPr kumimoji="1" lang="zh-CN" altLang="en-US" sz="2200" dirty="0"/>
              <a:t>养老保险：按照工资比例（</a:t>
            </a:r>
            <a:r>
              <a:rPr kumimoji="1" lang="en-US" altLang="zh-CN" sz="2200" dirty="0"/>
              <a:t>10%</a:t>
            </a:r>
            <a:r>
              <a:rPr kumimoji="1" lang="zh-CN" altLang="en-US" sz="2200" dirty="0"/>
              <a:t>）缴存个人账户，退休后按月领取。</a:t>
            </a:r>
            <a:endParaRPr kumimoji="1" lang="en-US" altLang="zh-CN" sz="2200" dirty="0"/>
          </a:p>
          <a:p>
            <a:r>
              <a:rPr kumimoji="1" lang="zh-CN" altLang="en-US" sz="2200" dirty="0"/>
              <a:t>全国社保基金：不会枯竭，国库再分配，公有制经济国企利润、资本投入。</a:t>
            </a:r>
            <a:endParaRPr kumimoji="1" lang="en-US" altLang="zh-CN" sz="2200" dirty="0"/>
          </a:p>
          <a:p>
            <a:r>
              <a:rPr kumimoji="1" lang="zh-CN" altLang="en-US" sz="2200" dirty="0"/>
              <a:t>医疗保险：学生医保看学校实力，职工每月几百元不等，北京市门诊起付线当年累计</a:t>
            </a:r>
            <a:r>
              <a:rPr kumimoji="1" lang="en-US" altLang="zh-CN" sz="2200" dirty="0"/>
              <a:t>1800</a:t>
            </a:r>
            <a:r>
              <a:rPr kumimoji="1" lang="zh-CN" altLang="en-US" sz="2200" dirty="0"/>
              <a:t>元以上</a:t>
            </a:r>
            <a:r>
              <a:rPr kumimoji="1" lang="en-US" altLang="zh-CN" sz="2200" dirty="0"/>
              <a:t>70%</a:t>
            </a:r>
            <a:r>
              <a:rPr kumimoji="1" lang="zh-CN" altLang="en-US" sz="2200" dirty="0"/>
              <a:t>，住院起付线</a:t>
            </a:r>
            <a:r>
              <a:rPr kumimoji="1" lang="en-US" altLang="zh-CN" sz="2200" dirty="0"/>
              <a:t>1300</a:t>
            </a:r>
            <a:r>
              <a:rPr kumimoji="1" lang="zh-CN" altLang="en-US" sz="2200" dirty="0"/>
              <a:t>以上</a:t>
            </a:r>
            <a:r>
              <a:rPr kumimoji="1" lang="en-US" altLang="zh-CN" sz="2200" dirty="0"/>
              <a:t>80%</a:t>
            </a:r>
            <a:r>
              <a:rPr kumimoji="1" lang="zh-CN" altLang="en-US" sz="2200" dirty="0"/>
              <a:t>，上限</a:t>
            </a:r>
            <a:r>
              <a:rPr kumimoji="1" lang="en-US" altLang="zh-CN" sz="2200" dirty="0"/>
              <a:t>7</a:t>
            </a:r>
            <a:r>
              <a:rPr kumimoji="1" lang="zh-CN" altLang="en-US" sz="2200" dirty="0"/>
              <a:t>万。</a:t>
            </a:r>
            <a:endParaRPr kumimoji="1" lang="en-US" altLang="zh-CN" sz="2200" dirty="0"/>
          </a:p>
          <a:p>
            <a:r>
              <a:rPr kumimoji="1" lang="zh-CN" altLang="en-US" sz="2200" dirty="0"/>
              <a:t>工伤保险：上下班及工作中受伤，有人证，给付略高。</a:t>
            </a:r>
            <a:endParaRPr kumimoji="1" lang="en-US" altLang="zh-CN" sz="2200" dirty="0"/>
          </a:p>
          <a:p>
            <a:r>
              <a:rPr kumimoji="1" lang="zh-CN" altLang="en-US" sz="2200" dirty="0"/>
              <a:t>失业保险：缴纳</a:t>
            </a:r>
            <a:r>
              <a:rPr kumimoji="1" lang="en-US" altLang="zh-CN" sz="2200" dirty="0"/>
              <a:t>1</a:t>
            </a:r>
            <a:r>
              <a:rPr kumimoji="1" lang="zh-CN" altLang="en-US" sz="2200" dirty="0"/>
              <a:t>年，非本人意愿终断就业，并有求职意向，申请，最多领</a:t>
            </a:r>
            <a:r>
              <a:rPr kumimoji="1" lang="en-US" altLang="zh-CN" sz="2200" dirty="0"/>
              <a:t>2</a:t>
            </a:r>
            <a:r>
              <a:rPr kumimoji="1" lang="zh-CN" altLang="en-US" sz="2200" dirty="0"/>
              <a:t>年，每月大概</a:t>
            </a:r>
            <a:r>
              <a:rPr kumimoji="1" lang="en-US" altLang="zh-CN" sz="2200" dirty="0"/>
              <a:t>2000</a:t>
            </a:r>
            <a:r>
              <a:rPr kumimoji="1" lang="zh-CN" altLang="en-US" sz="2200" dirty="0"/>
              <a:t>元。</a:t>
            </a:r>
            <a:endParaRPr kumimoji="1" lang="en-US" altLang="zh-CN" sz="2200" dirty="0"/>
          </a:p>
          <a:p>
            <a:r>
              <a:rPr kumimoji="1" lang="zh-CN" altLang="en-US" sz="2200" dirty="0"/>
              <a:t>生育保险：女职工生孩子后报销，男职工为什么也要上？</a:t>
            </a:r>
          </a:p>
        </p:txBody>
      </p:sp>
    </p:spTree>
    <p:extLst>
      <p:ext uri="{BB962C8B-B14F-4D97-AF65-F5344CB8AC3E}">
        <p14:creationId xmlns:p14="http://schemas.microsoft.com/office/powerpoint/2010/main" val="288110145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38187-9C2F-4C83-A151-43FD3F3BD540}"/>
              </a:ext>
            </a:extLst>
          </p:cNvPr>
          <p:cNvSpPr>
            <a:spLocks noGrp="1"/>
          </p:cNvSpPr>
          <p:nvPr>
            <p:ph type="title"/>
          </p:nvPr>
        </p:nvSpPr>
        <p:spPr>
          <a:xfrm>
            <a:off x="484710" y="452718"/>
            <a:ext cx="7564192" cy="1097683"/>
          </a:xfrm>
        </p:spPr>
        <p:txBody>
          <a:bodyPr/>
          <a:lstStyle/>
          <a:p>
            <a:endParaRPr lang="zh-CN" altLang="en-US" dirty="0"/>
          </a:p>
        </p:txBody>
      </p:sp>
      <p:sp>
        <p:nvSpPr>
          <p:cNvPr id="3" name="内容占位符 2">
            <a:extLst>
              <a:ext uri="{FF2B5EF4-FFF2-40B4-BE49-F238E27FC236}">
                <a16:creationId xmlns:a16="http://schemas.microsoft.com/office/drawing/2014/main" id="{C443CA9E-D29A-41EC-B2C8-3D5297484C8B}"/>
              </a:ext>
            </a:extLst>
          </p:cNvPr>
          <p:cNvSpPr>
            <a:spLocks noGrp="1"/>
          </p:cNvSpPr>
          <p:nvPr>
            <p:ph idx="1"/>
          </p:nvPr>
        </p:nvSpPr>
        <p:spPr/>
        <p:txBody>
          <a:bodyPr>
            <a:normAutofit/>
          </a:bodyPr>
          <a:lstStyle/>
          <a:p>
            <a:r>
              <a:rPr lang="zh-CN" altLang="en-US" dirty="0"/>
              <a:t>大学生失业是否可以领到失业保险金？</a:t>
            </a:r>
            <a:endParaRPr lang="en-US" altLang="zh-CN" dirty="0"/>
          </a:p>
          <a:p>
            <a:r>
              <a:rPr lang="zh-CN" altLang="en-US" dirty="0"/>
              <a:t>三步骤：</a:t>
            </a:r>
            <a:endParaRPr lang="en-US" altLang="zh-CN" dirty="0"/>
          </a:p>
          <a:p>
            <a:pPr marL="0" indent="0">
              <a:buNone/>
            </a:pPr>
            <a:r>
              <a:rPr lang="zh-CN" altLang="en-US" dirty="0"/>
              <a:t>（</a:t>
            </a:r>
            <a:r>
              <a:rPr lang="en-US" altLang="zh-CN" dirty="0"/>
              <a:t>1</a:t>
            </a:r>
            <a:r>
              <a:rPr lang="zh-CN" altLang="en-US" dirty="0"/>
              <a:t>）符合申领条件的大学生应先获取相关证件及材料</a:t>
            </a:r>
            <a:endParaRPr lang="en-US" altLang="zh-CN" dirty="0"/>
          </a:p>
          <a:p>
            <a:pPr marL="0" indent="0">
              <a:buNone/>
            </a:pPr>
            <a:r>
              <a:rPr lang="zh-CN" altLang="en-US" dirty="0"/>
              <a:t>（</a:t>
            </a:r>
            <a:r>
              <a:rPr lang="en-US" altLang="zh-CN" dirty="0"/>
              <a:t>2</a:t>
            </a:r>
            <a:r>
              <a:rPr lang="zh-CN" altLang="en-US" dirty="0"/>
              <a:t>）向民政局提出申请</a:t>
            </a:r>
            <a:endParaRPr lang="en-US" altLang="zh-CN" dirty="0"/>
          </a:p>
          <a:p>
            <a:pPr marL="0" indent="0">
              <a:buNone/>
            </a:pPr>
            <a:r>
              <a:rPr lang="zh-CN" altLang="en-US" dirty="0"/>
              <a:t>（</a:t>
            </a:r>
            <a:r>
              <a:rPr lang="en-US" altLang="zh-CN" dirty="0"/>
              <a:t>3</a:t>
            </a:r>
            <a:r>
              <a:rPr lang="zh-CN" altLang="en-US" dirty="0"/>
              <a:t>）审核通过后将按月发放大学生失业补助</a:t>
            </a:r>
          </a:p>
        </p:txBody>
      </p:sp>
    </p:spTree>
    <p:extLst>
      <p:ext uri="{BB962C8B-B14F-4D97-AF65-F5344CB8AC3E}">
        <p14:creationId xmlns:p14="http://schemas.microsoft.com/office/powerpoint/2010/main" val="3741103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1000"/>
                                        <p:tgtEl>
                                          <p:spTgt spid="3">
                                            <p:txEl>
                                              <p:pRg st="1" end="1"/>
                                            </p:txEl>
                                          </p:spTgt>
                                        </p:tgtEl>
                                      </p:cBhvr>
                                    </p:animEffect>
                                    <p:anim calcmode="lin" valueType="num">
                                      <p:cBhvr>
                                        <p:cTn id="12"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3" dur="1000" fill="hold"/>
                                        <p:tgtEl>
                                          <p:spTgt spid="3">
                                            <p:txEl>
                                              <p:pRg st="1" end="1"/>
                                            </p:txEl>
                                          </p:spTgt>
                                        </p:tgtEl>
                                        <p:attrNameLst>
                                          <p:attrName>ppt_y</p:attrName>
                                        </p:attrNameLst>
                                      </p:cBhvr>
                                      <p:tavLst>
                                        <p:tav tm="0">
                                          <p:val>
                                            <p:strVal val="#ppt_y+.1"/>
                                          </p:val>
                                        </p:tav>
                                        <p:tav tm="100000">
                                          <p:val>
                                            <p:strVal val="#ppt_y"/>
                                          </p:val>
                                        </p:tav>
                                      </p:tavLst>
                                    </p:anim>
                                  </p:childTnLst>
                                </p:cTn>
                              </p:par>
                              <p:par>
                                <p:cTn id="14" presetID="42" presetClass="entr" presetSubtype="0" fill="hold" nodeType="with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fade">
                                      <p:cBhvr>
                                        <p:cTn id="16" dur="1000"/>
                                        <p:tgtEl>
                                          <p:spTgt spid="3">
                                            <p:txEl>
                                              <p:pRg st="2" end="2"/>
                                            </p:txEl>
                                          </p:spTgt>
                                        </p:tgtEl>
                                      </p:cBhvr>
                                    </p:animEffect>
                                    <p:anim calcmode="lin" valueType="num">
                                      <p:cBhvr>
                                        <p:cTn id="17"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8" dur="1000" fill="hold"/>
                                        <p:tgtEl>
                                          <p:spTgt spid="3">
                                            <p:txEl>
                                              <p:pRg st="2" end="2"/>
                                            </p:txEl>
                                          </p:spTgt>
                                        </p:tgtEl>
                                        <p:attrNameLst>
                                          <p:attrName>ppt_y</p:attrName>
                                        </p:attrNameLst>
                                      </p:cBhvr>
                                      <p:tavLst>
                                        <p:tav tm="0">
                                          <p:val>
                                            <p:strVal val="#ppt_y+.1"/>
                                          </p:val>
                                        </p:tav>
                                        <p:tav tm="100000">
                                          <p:val>
                                            <p:strVal val="#ppt_y"/>
                                          </p:val>
                                        </p:tav>
                                      </p:tavLst>
                                    </p:anim>
                                  </p:childTnLst>
                                </p:cTn>
                              </p:par>
                              <p:par>
                                <p:cTn id="19" presetID="42" presetClass="entr" presetSubtype="0" fill="hold"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1000"/>
                                        <p:tgtEl>
                                          <p:spTgt spid="3">
                                            <p:txEl>
                                              <p:pRg st="3" end="3"/>
                                            </p:txEl>
                                          </p:spTgt>
                                        </p:tgtEl>
                                      </p:cBhvr>
                                    </p:animEffect>
                                    <p:anim calcmode="lin" valueType="num">
                                      <p:cBhvr>
                                        <p:cTn id="22"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3" end="3"/>
                                            </p:txEl>
                                          </p:spTgt>
                                        </p:tgtEl>
                                        <p:attrNameLst>
                                          <p:attrName>ppt_y</p:attrName>
                                        </p:attrNameLst>
                                      </p:cBhvr>
                                      <p:tavLst>
                                        <p:tav tm="0">
                                          <p:val>
                                            <p:strVal val="#ppt_y+.1"/>
                                          </p:val>
                                        </p:tav>
                                        <p:tav tm="100000">
                                          <p:val>
                                            <p:strVal val="#ppt_y"/>
                                          </p:val>
                                        </p:tav>
                                      </p:tavLst>
                                    </p:anim>
                                  </p:childTnLst>
                                </p:cTn>
                              </p:par>
                              <p:par>
                                <p:cTn id="24" presetID="42" presetClass="entr" presetSubtype="0" fill="hold" nodeType="withEffect">
                                  <p:stCondLst>
                                    <p:cond delay="0"/>
                                  </p:stCondLst>
                                  <p:childTnLst>
                                    <p:set>
                                      <p:cBhvr>
                                        <p:cTn id="25" dur="1" fill="hold">
                                          <p:stCondLst>
                                            <p:cond delay="0"/>
                                          </p:stCondLst>
                                        </p:cTn>
                                        <p:tgtEl>
                                          <p:spTgt spid="3">
                                            <p:txEl>
                                              <p:pRg st="4" end="4"/>
                                            </p:txEl>
                                          </p:spTgt>
                                        </p:tgtEl>
                                        <p:attrNameLst>
                                          <p:attrName>style.visibility</p:attrName>
                                        </p:attrNameLst>
                                      </p:cBhvr>
                                      <p:to>
                                        <p:strVal val="visible"/>
                                      </p:to>
                                    </p:set>
                                    <p:animEffect transition="in" filter="fade">
                                      <p:cBhvr>
                                        <p:cTn id="26" dur="1000"/>
                                        <p:tgtEl>
                                          <p:spTgt spid="3">
                                            <p:txEl>
                                              <p:pRg st="4" end="4"/>
                                            </p:txEl>
                                          </p:spTgt>
                                        </p:tgtEl>
                                      </p:cBhvr>
                                    </p:animEffect>
                                    <p:anim calcmode="lin" valueType="num">
                                      <p:cBhvr>
                                        <p:cTn id="27"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8"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AE625A-9BC8-43C8-A23B-07014A9F7C3E}"/>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A3A4B57A-D3C0-4AA5-B02B-DB36589B1031}"/>
              </a:ext>
            </a:extLst>
          </p:cNvPr>
          <p:cNvSpPr>
            <a:spLocks noGrp="1"/>
          </p:cNvSpPr>
          <p:nvPr>
            <p:ph idx="1"/>
          </p:nvPr>
        </p:nvSpPr>
        <p:spPr>
          <a:xfrm>
            <a:off x="484710" y="1340769"/>
            <a:ext cx="7564192" cy="4907638"/>
          </a:xfrm>
        </p:spPr>
        <p:txBody>
          <a:bodyPr>
            <a:normAutofit/>
          </a:bodyPr>
          <a:lstStyle/>
          <a:p>
            <a:r>
              <a:rPr lang="zh-CN" altLang="en-US" dirty="0"/>
              <a:t>高校毕业生申领失业补助金必须同时具备以下条件：</a:t>
            </a:r>
            <a:endParaRPr lang="en-US" altLang="zh-CN" dirty="0"/>
          </a:p>
          <a:p>
            <a:pPr marL="0" indent="0">
              <a:buNone/>
            </a:pPr>
            <a:endParaRPr lang="en-US" altLang="zh-CN" dirty="0"/>
          </a:p>
          <a:p>
            <a:pPr marL="0" indent="0">
              <a:buNone/>
            </a:pPr>
            <a:r>
              <a:rPr lang="zh-CN" altLang="en-US" dirty="0"/>
              <a:t> （</a:t>
            </a:r>
            <a:r>
              <a:rPr lang="en-US" altLang="zh-CN" dirty="0"/>
              <a:t>1</a:t>
            </a:r>
            <a:r>
              <a:rPr lang="zh-CN" altLang="en-US" dirty="0"/>
              <a:t>）通过全国普通高等学校统一招生考试，实施高等教育的全日制大学、独立设置的学院和高等专科学校、高等职业学校和其他机构的应届专科、本科和研究生毕业生； </a:t>
            </a:r>
            <a:endParaRPr lang="en-US" altLang="zh-CN" dirty="0"/>
          </a:p>
          <a:p>
            <a:pPr marL="0" indent="0">
              <a:buNone/>
            </a:pPr>
            <a:r>
              <a:rPr lang="zh-CN" altLang="en-US" dirty="0"/>
              <a:t>（</a:t>
            </a:r>
            <a:r>
              <a:rPr lang="en-US" altLang="zh-CN" dirty="0"/>
              <a:t>2</a:t>
            </a:r>
            <a:r>
              <a:rPr lang="zh-CN" altLang="en-US" dirty="0"/>
              <a:t>）属于困难家庭；</a:t>
            </a:r>
            <a:endParaRPr lang="en-US" altLang="zh-CN" dirty="0"/>
          </a:p>
          <a:p>
            <a:pPr marL="0" indent="0">
              <a:buNone/>
            </a:pPr>
            <a:r>
              <a:rPr lang="zh-CN" altLang="en-US" dirty="0"/>
              <a:t>（</a:t>
            </a:r>
            <a:r>
              <a:rPr lang="en-US" altLang="zh-CN" dirty="0"/>
              <a:t>3</a:t>
            </a:r>
            <a:r>
              <a:rPr lang="zh-CN" altLang="en-US" dirty="0"/>
              <a:t>）生源系我省户籍；</a:t>
            </a:r>
            <a:endParaRPr lang="en-US" altLang="zh-CN" dirty="0"/>
          </a:p>
          <a:p>
            <a:pPr marL="0" indent="0">
              <a:buNone/>
            </a:pPr>
            <a:r>
              <a:rPr lang="zh-CN" altLang="en-US" dirty="0"/>
              <a:t>（</a:t>
            </a:r>
            <a:r>
              <a:rPr lang="en-US" altLang="zh-CN" dirty="0"/>
              <a:t>4</a:t>
            </a:r>
            <a:r>
              <a:rPr lang="zh-CN" altLang="en-US" dirty="0"/>
              <a:t>）毕业当年年底仍未就业并进行失业登记。</a:t>
            </a:r>
          </a:p>
          <a:p>
            <a:endParaRPr lang="zh-CN" altLang="en-US" dirty="0"/>
          </a:p>
        </p:txBody>
      </p:sp>
    </p:spTree>
    <p:extLst>
      <p:ext uri="{BB962C8B-B14F-4D97-AF65-F5344CB8AC3E}">
        <p14:creationId xmlns:p14="http://schemas.microsoft.com/office/powerpoint/2010/main" val="184143874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6CAD3A-5B5E-42F8-A135-BAEA69525538}"/>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9701A328-D717-4C50-A729-72F86995AAA8}"/>
              </a:ext>
            </a:extLst>
          </p:cNvPr>
          <p:cNvSpPr>
            <a:spLocks noGrp="1"/>
          </p:cNvSpPr>
          <p:nvPr>
            <p:ph idx="1"/>
          </p:nvPr>
        </p:nvSpPr>
        <p:spPr>
          <a:xfrm>
            <a:off x="484710" y="260648"/>
            <a:ext cx="8174580" cy="5987759"/>
          </a:xfrm>
        </p:spPr>
        <p:txBody>
          <a:bodyPr>
            <a:normAutofit lnSpcReduction="10000"/>
          </a:bodyPr>
          <a:lstStyle/>
          <a:p>
            <a:r>
              <a:rPr lang="zh-CN" altLang="en-US" dirty="0"/>
              <a:t>困难家庭类型包括：</a:t>
            </a:r>
            <a:endParaRPr lang="en-US" altLang="zh-CN" dirty="0"/>
          </a:p>
          <a:p>
            <a:pPr marL="0" indent="0">
              <a:buNone/>
            </a:pPr>
            <a:r>
              <a:rPr lang="zh-CN" altLang="en-US" dirty="0"/>
              <a:t> </a:t>
            </a:r>
            <a:r>
              <a:rPr lang="zh-CN" altLang="en-US" sz="2200" dirty="0"/>
              <a:t>（一）持</a:t>
            </a:r>
            <a:r>
              <a:rPr lang="en-US" altLang="zh-CN" sz="2200" dirty="0"/>
              <a:t>《</a:t>
            </a:r>
            <a:r>
              <a:rPr lang="zh-CN" altLang="en-US" sz="2200" dirty="0"/>
              <a:t>城镇居民最低生活保障金领取证</a:t>
            </a:r>
            <a:r>
              <a:rPr lang="en-US" altLang="zh-CN" sz="2200" dirty="0"/>
              <a:t>》</a:t>
            </a:r>
            <a:r>
              <a:rPr lang="zh-CN" altLang="en-US" sz="2200" dirty="0"/>
              <a:t>或</a:t>
            </a:r>
            <a:r>
              <a:rPr lang="en-US" altLang="zh-CN" sz="2200" dirty="0"/>
              <a:t>《</a:t>
            </a:r>
            <a:r>
              <a:rPr lang="zh-CN" altLang="en-US" sz="2200" dirty="0"/>
              <a:t>农村居民最低生活保障金领取证</a:t>
            </a:r>
            <a:r>
              <a:rPr lang="en-US" altLang="zh-CN" sz="2200" dirty="0"/>
              <a:t>》</a:t>
            </a:r>
            <a:r>
              <a:rPr lang="zh-CN" altLang="en-US" sz="2200" dirty="0"/>
              <a:t>的，须提供原件及复印件； </a:t>
            </a:r>
            <a:endParaRPr lang="en-US" altLang="zh-CN" sz="2200" dirty="0"/>
          </a:p>
          <a:p>
            <a:pPr marL="0" indent="0">
              <a:buNone/>
            </a:pPr>
            <a:r>
              <a:rPr lang="zh-CN" altLang="en-US" sz="2200" dirty="0"/>
              <a:t>（二）父母双方失业的。生源地为城镇家庭，其父母均处于失业状态的登记失业人员，须提供父母双方</a:t>
            </a:r>
            <a:r>
              <a:rPr lang="en-US" altLang="zh-CN" sz="2200" dirty="0"/>
              <a:t>《</a:t>
            </a:r>
            <a:r>
              <a:rPr lang="zh-CN" altLang="en-US" sz="2200" dirty="0"/>
              <a:t>就业失业登记证</a:t>
            </a:r>
            <a:r>
              <a:rPr lang="en-US" altLang="zh-CN" sz="2200" dirty="0"/>
              <a:t>》</a:t>
            </a:r>
            <a:r>
              <a:rPr lang="zh-CN" altLang="en-US" sz="2200" dirty="0"/>
              <a:t>等； </a:t>
            </a:r>
            <a:endParaRPr lang="en-US" altLang="zh-CN" sz="2200" dirty="0"/>
          </a:p>
          <a:p>
            <a:pPr marL="0" indent="0">
              <a:buNone/>
            </a:pPr>
            <a:r>
              <a:rPr lang="zh-CN" altLang="en-US" sz="2200" dirty="0"/>
              <a:t>（三）烈士子女、因公牺牲军人子女、一级至四级残疾军人子女家庭； </a:t>
            </a:r>
            <a:endParaRPr lang="en-US" altLang="zh-CN" sz="2200" dirty="0"/>
          </a:p>
          <a:p>
            <a:pPr marL="0" indent="0">
              <a:buNone/>
            </a:pPr>
            <a:r>
              <a:rPr lang="zh-CN" altLang="en-US" sz="2200" dirty="0"/>
              <a:t>（四）单亲家庭，无稳定经济来源生活困难的。须提供户口簿及相关证明等； </a:t>
            </a:r>
            <a:endParaRPr lang="en-US" altLang="zh-CN" sz="2200" dirty="0"/>
          </a:p>
          <a:p>
            <a:pPr marL="0" indent="0">
              <a:buNone/>
            </a:pPr>
            <a:r>
              <a:rPr lang="zh-CN" altLang="en-US" sz="2200" dirty="0"/>
              <a:t>（五）遭遇自然灾害导致家庭不能维持正常生活的。须出具村或居委会相关证明； </a:t>
            </a:r>
            <a:endParaRPr lang="en-US" altLang="zh-CN" sz="2200" dirty="0"/>
          </a:p>
          <a:p>
            <a:pPr marL="0" indent="0">
              <a:buNone/>
            </a:pPr>
            <a:r>
              <a:rPr lang="zh-CN" altLang="en-US" sz="2200" dirty="0"/>
              <a:t>（六）家有重症病人，或家庭主要收入创造者丧失劳动能力，造成家庭经济困难的。家有重症病人的，须出具医疗卫生机构证明、病案资料等；丧失劳动能力的，须出具鉴定证明等； </a:t>
            </a:r>
            <a:endParaRPr lang="en-US" altLang="zh-CN" sz="2200" dirty="0"/>
          </a:p>
          <a:p>
            <a:pPr marL="0" indent="0">
              <a:buNone/>
            </a:pPr>
            <a:r>
              <a:rPr lang="zh-CN" altLang="en-US" sz="2200" dirty="0"/>
              <a:t>（七）由于其他原因造成家庭经济特别困难的。系指经民政部门认定为低收入的城、乡家庭，须提供其低收入家庭证明。</a:t>
            </a:r>
          </a:p>
          <a:p>
            <a:endParaRPr lang="zh-CN" altLang="en-US" dirty="0"/>
          </a:p>
        </p:txBody>
      </p:sp>
    </p:spTree>
    <p:extLst>
      <p:ext uri="{BB962C8B-B14F-4D97-AF65-F5344CB8AC3E}">
        <p14:creationId xmlns:p14="http://schemas.microsoft.com/office/powerpoint/2010/main" val="415191088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E0EB7C-098A-7B44-9DA0-556DF82E064E}"/>
              </a:ext>
            </a:extLst>
          </p:cNvPr>
          <p:cNvSpPr>
            <a:spLocks noGrp="1"/>
          </p:cNvSpPr>
          <p:nvPr>
            <p:ph type="title"/>
          </p:nvPr>
        </p:nvSpPr>
        <p:spPr>
          <a:xfrm>
            <a:off x="484710" y="332656"/>
            <a:ext cx="7564192" cy="816042"/>
          </a:xfrm>
        </p:spPr>
        <p:txBody>
          <a:bodyPr/>
          <a:lstStyle/>
          <a:p>
            <a:r>
              <a:rPr kumimoji="1" lang="zh-CN" altLang="en-US" sz="3000" dirty="0"/>
              <a:t>住房保障</a:t>
            </a:r>
          </a:p>
        </p:txBody>
      </p:sp>
      <p:sp>
        <p:nvSpPr>
          <p:cNvPr id="3" name="内容占位符 2">
            <a:extLst>
              <a:ext uri="{FF2B5EF4-FFF2-40B4-BE49-F238E27FC236}">
                <a16:creationId xmlns:a16="http://schemas.microsoft.com/office/drawing/2014/main" id="{46C9FA68-3695-2446-AE7B-AD2B0AECEA98}"/>
              </a:ext>
            </a:extLst>
          </p:cNvPr>
          <p:cNvSpPr>
            <a:spLocks noGrp="1"/>
          </p:cNvSpPr>
          <p:nvPr>
            <p:ph idx="1"/>
          </p:nvPr>
        </p:nvSpPr>
        <p:spPr>
          <a:xfrm>
            <a:off x="484710" y="1401681"/>
            <a:ext cx="8047730" cy="4979647"/>
          </a:xfrm>
        </p:spPr>
        <p:txBody>
          <a:bodyPr/>
          <a:lstStyle/>
          <a:p>
            <a:r>
              <a:rPr kumimoji="1" lang="zh-CN" altLang="en-US" dirty="0"/>
              <a:t>以前都是福利分房，现在是低价购房，越来越少。</a:t>
            </a:r>
            <a:endParaRPr kumimoji="1" lang="en-US" altLang="zh-CN" dirty="0"/>
          </a:p>
          <a:p>
            <a:r>
              <a:rPr kumimoji="1" lang="zh-CN" altLang="en-US" dirty="0"/>
              <a:t>制度设计：商品房、经济适用房、双限房、廉租房、公租房；职工公积金，按照个人和单位</a:t>
            </a:r>
            <a:r>
              <a:rPr kumimoji="1" lang="en-US" altLang="zh-CN" dirty="0"/>
              <a:t>1</a:t>
            </a:r>
            <a:r>
              <a:rPr kumimoji="1" lang="zh-CN" altLang="en-US" dirty="0"/>
              <a:t>：</a:t>
            </a:r>
            <a:r>
              <a:rPr kumimoji="1" lang="en-US" altLang="zh-CN" dirty="0"/>
              <a:t>1</a:t>
            </a:r>
            <a:r>
              <a:rPr kumimoji="1" lang="zh-CN" altLang="en-US" dirty="0"/>
              <a:t>按月缴纳，贷款利率低；有的单位提供住房补贴或宿舍。</a:t>
            </a:r>
            <a:endParaRPr kumimoji="1" lang="en-US" altLang="zh-CN" dirty="0"/>
          </a:p>
          <a:p>
            <a:r>
              <a:rPr kumimoji="1" lang="zh-CN" altLang="en-US" dirty="0"/>
              <a:t>习总书记提出“房住不炒”后，大部分城市房价平稳。</a:t>
            </a:r>
            <a:endParaRPr kumimoji="1" lang="en-US" altLang="zh-CN" dirty="0"/>
          </a:p>
          <a:p>
            <a:r>
              <a:rPr kumimoji="1" lang="zh-CN" altLang="en-US" dirty="0"/>
              <a:t>房地产的金融资产投机属性在降温。</a:t>
            </a:r>
            <a:endParaRPr kumimoji="1" lang="en-US" altLang="zh-CN" dirty="0"/>
          </a:p>
          <a:p>
            <a:r>
              <a:rPr kumimoji="1" lang="zh-CN" altLang="en-US" dirty="0"/>
              <a:t>地方财政有吃紧趋势。</a:t>
            </a:r>
          </a:p>
        </p:txBody>
      </p:sp>
    </p:spTree>
    <p:extLst>
      <p:ext uri="{BB962C8B-B14F-4D97-AF65-F5344CB8AC3E}">
        <p14:creationId xmlns:p14="http://schemas.microsoft.com/office/powerpoint/2010/main" val="21757047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50C65F-33CB-8E4F-B455-B6E0E1E3AD6F}"/>
              </a:ext>
            </a:extLst>
          </p:cNvPr>
          <p:cNvSpPr>
            <a:spLocks noGrp="1"/>
          </p:cNvSpPr>
          <p:nvPr>
            <p:ph type="title"/>
          </p:nvPr>
        </p:nvSpPr>
        <p:spPr/>
        <p:txBody>
          <a:bodyPr/>
          <a:lstStyle/>
          <a:p>
            <a:r>
              <a:rPr kumimoji="1" lang="zh-CN" altLang="en-US" sz="3000" dirty="0"/>
              <a:t>社会救助</a:t>
            </a:r>
          </a:p>
        </p:txBody>
      </p:sp>
      <p:sp>
        <p:nvSpPr>
          <p:cNvPr id="3" name="内容占位符 2">
            <a:extLst>
              <a:ext uri="{FF2B5EF4-FFF2-40B4-BE49-F238E27FC236}">
                <a16:creationId xmlns:a16="http://schemas.microsoft.com/office/drawing/2014/main" id="{BA6B6E05-343D-754C-8F87-62410978031B}"/>
              </a:ext>
            </a:extLst>
          </p:cNvPr>
          <p:cNvSpPr>
            <a:spLocks noGrp="1"/>
          </p:cNvSpPr>
          <p:nvPr>
            <p:ph idx="1"/>
          </p:nvPr>
        </p:nvSpPr>
        <p:spPr>
          <a:xfrm>
            <a:off x="484710" y="1707383"/>
            <a:ext cx="8047730" cy="4541023"/>
          </a:xfrm>
        </p:spPr>
        <p:txBody>
          <a:bodyPr>
            <a:normAutofit/>
          </a:bodyPr>
          <a:lstStyle/>
          <a:p>
            <a:r>
              <a:rPr lang="zh-CN" altLang="en-US" dirty="0"/>
              <a:t>按实际内容来划分：生活救助、住房救助、医疗救助、教育救助、法律援助等</a:t>
            </a:r>
            <a:endParaRPr lang="en-US" altLang="zh-CN" dirty="0"/>
          </a:p>
          <a:p>
            <a:r>
              <a:rPr lang="zh-CN" altLang="en-US" dirty="0"/>
              <a:t>按救助手段：资金救助、实物救助和服务救助等</a:t>
            </a:r>
            <a:endParaRPr lang="en-US" altLang="zh-CN" dirty="0"/>
          </a:p>
          <a:p>
            <a:r>
              <a:rPr lang="zh-CN" altLang="en-US" dirty="0"/>
              <a:t>扶贫、救灾、灾后重建等</a:t>
            </a:r>
            <a:endParaRPr lang="en-US" altLang="zh-CN" dirty="0"/>
          </a:p>
          <a:p>
            <a:r>
              <a:rPr lang="zh-CN" altLang="en-US" dirty="0"/>
              <a:t>最大的一项：城乡最低生活保障制度，简称“低保”</a:t>
            </a:r>
            <a:endParaRPr lang="zh-CN" altLang="en-US" dirty="0">
              <a:highlight>
                <a:srgbClr val="FF0000"/>
              </a:highlight>
            </a:endParaRPr>
          </a:p>
        </p:txBody>
      </p:sp>
    </p:spTree>
    <p:extLst>
      <p:ext uri="{BB962C8B-B14F-4D97-AF65-F5344CB8AC3E}">
        <p14:creationId xmlns:p14="http://schemas.microsoft.com/office/powerpoint/2010/main" val="44526675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6B3CF5-FC44-9645-B32E-972887D556DD}"/>
              </a:ext>
            </a:extLst>
          </p:cNvPr>
          <p:cNvSpPr>
            <a:spLocks noGrp="1"/>
          </p:cNvSpPr>
          <p:nvPr>
            <p:ph type="title"/>
          </p:nvPr>
        </p:nvSpPr>
        <p:spPr/>
        <p:txBody>
          <a:bodyPr/>
          <a:lstStyle/>
          <a:p>
            <a:r>
              <a:rPr kumimoji="1" lang="zh-CN" altLang="en-US" sz="3200" dirty="0"/>
              <a:t>优抚安置</a:t>
            </a:r>
          </a:p>
        </p:txBody>
      </p:sp>
      <p:sp>
        <p:nvSpPr>
          <p:cNvPr id="3" name="内容占位符 2">
            <a:extLst>
              <a:ext uri="{FF2B5EF4-FFF2-40B4-BE49-F238E27FC236}">
                <a16:creationId xmlns:a16="http://schemas.microsoft.com/office/drawing/2014/main" id="{0F2C7A91-AC34-0448-884F-5139E0006CBC}"/>
              </a:ext>
            </a:extLst>
          </p:cNvPr>
          <p:cNvSpPr>
            <a:spLocks noGrp="1"/>
          </p:cNvSpPr>
          <p:nvPr>
            <p:ph idx="1"/>
          </p:nvPr>
        </p:nvSpPr>
        <p:spPr>
          <a:xfrm>
            <a:off x="484710" y="1484784"/>
            <a:ext cx="8174580" cy="4907638"/>
          </a:xfrm>
        </p:spPr>
        <p:txBody>
          <a:bodyPr/>
          <a:lstStyle/>
          <a:p>
            <a:r>
              <a:rPr kumimoji="1" lang="zh-CN" altLang="en-US" dirty="0"/>
              <a:t>优抚安置的对象：烈士军属、复员退伍军人、残疾军人及其家属；</a:t>
            </a:r>
            <a:endParaRPr kumimoji="1" lang="en-US" altLang="zh-CN" dirty="0"/>
          </a:p>
          <a:p>
            <a:r>
              <a:rPr kumimoji="1" lang="zh-CN" altLang="en-US" dirty="0"/>
              <a:t>优抚安置的内容：提供抚恤金、优待金、补助金，举办军人疗养院、光荣院，安置复员退伍军人等。</a:t>
            </a:r>
            <a:endParaRPr kumimoji="1" lang="en-US" altLang="zh-CN" dirty="0"/>
          </a:p>
          <a:p>
            <a:r>
              <a:rPr kumimoji="1" lang="zh-CN" altLang="en-US" dirty="0"/>
              <a:t>地方政府负责退伍军人安置工作，体制内单位每年都会接收几名。</a:t>
            </a:r>
          </a:p>
        </p:txBody>
      </p:sp>
    </p:spTree>
    <p:extLst>
      <p:ext uri="{BB962C8B-B14F-4D97-AF65-F5344CB8AC3E}">
        <p14:creationId xmlns:p14="http://schemas.microsoft.com/office/powerpoint/2010/main" val="386223833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49C38A-97F7-0D40-98B5-8A5FDE705D09}"/>
              </a:ext>
            </a:extLst>
          </p:cNvPr>
          <p:cNvSpPr>
            <a:spLocks noGrp="1"/>
          </p:cNvSpPr>
          <p:nvPr>
            <p:ph type="title"/>
          </p:nvPr>
        </p:nvSpPr>
        <p:spPr/>
        <p:txBody>
          <a:bodyPr/>
          <a:lstStyle/>
          <a:p>
            <a:r>
              <a:rPr kumimoji="1" lang="zh-CN" altLang="en-US" sz="3200" dirty="0"/>
              <a:t>慈善事业</a:t>
            </a:r>
          </a:p>
        </p:txBody>
      </p:sp>
      <p:sp>
        <p:nvSpPr>
          <p:cNvPr id="3" name="内容占位符 2">
            <a:extLst>
              <a:ext uri="{FF2B5EF4-FFF2-40B4-BE49-F238E27FC236}">
                <a16:creationId xmlns:a16="http://schemas.microsoft.com/office/drawing/2014/main" id="{1CA885D3-BEC2-4D40-9556-6A9765F71C07}"/>
              </a:ext>
            </a:extLst>
          </p:cNvPr>
          <p:cNvSpPr>
            <a:spLocks noGrp="1"/>
          </p:cNvSpPr>
          <p:nvPr>
            <p:ph idx="1"/>
          </p:nvPr>
        </p:nvSpPr>
        <p:spPr>
          <a:xfrm>
            <a:off x="484710" y="1340769"/>
            <a:ext cx="8174580" cy="4907638"/>
          </a:xfrm>
        </p:spPr>
        <p:txBody>
          <a:bodyPr>
            <a:normAutofit/>
          </a:bodyPr>
          <a:lstStyle/>
          <a:p>
            <a:r>
              <a:rPr kumimoji="1" lang="zh-CN" altLang="en-US" sz="2200" dirty="0"/>
              <a:t>经济学家厉以宁的解释，社会分配可以分成三次：初次分配以竞争为动力，在劳动力市场的能力决定；再次分配是以公平为原则，通过国家的税收、社会保障、社会福利进行；第三次分配是以道德为动力，即有钱人自愿把钱分给穷人，也就是慈善事业。</a:t>
            </a:r>
            <a:endParaRPr kumimoji="1" lang="en-US" altLang="zh-CN" sz="2200" dirty="0"/>
          </a:p>
          <a:p>
            <a:endParaRPr kumimoji="1" lang="en-US" altLang="zh-CN" sz="2200" dirty="0"/>
          </a:p>
          <a:p>
            <a:r>
              <a:rPr kumimoji="1" lang="zh-CN" altLang="en-US" sz="2200" dirty="0"/>
              <a:t>巴菲特倡导的亿万富翁逝世后裸捐，中国富豪无人敢应，刚有钱还没到那个阶段。</a:t>
            </a:r>
            <a:endParaRPr kumimoji="1" lang="en-US" altLang="zh-CN" sz="2200" dirty="0"/>
          </a:p>
          <a:p>
            <a:endParaRPr kumimoji="1" lang="en-US" altLang="zh-CN" sz="2200" dirty="0"/>
          </a:p>
          <a:p>
            <a:r>
              <a:rPr kumimoji="1" lang="zh-CN" altLang="en-US" sz="2200" dirty="0"/>
              <a:t>希望工程、李连杰的壹基金、李嘉诚、邵逸夫的逸夫楼（逸夫馆）、古天乐在内地建了</a:t>
            </a:r>
            <a:r>
              <a:rPr kumimoji="1" lang="en-US" altLang="zh-CN" sz="2200" dirty="0"/>
              <a:t>123</a:t>
            </a:r>
            <a:r>
              <a:rPr kumimoji="1" lang="zh-CN" altLang="en-US" sz="2200" dirty="0"/>
              <a:t>所小学了、</a:t>
            </a:r>
            <a:r>
              <a:rPr kumimoji="1" lang="en-US" altLang="zh-CN" sz="2200" dirty="0"/>
              <a:t>NBA</a:t>
            </a:r>
            <a:r>
              <a:rPr kumimoji="1" lang="zh-CN" altLang="en-US" sz="2200" dirty="0"/>
              <a:t>的詹姆斯捐建在家乡建</a:t>
            </a:r>
            <a:r>
              <a:rPr kumimoji="1" lang="en-US" altLang="zh-CN" sz="2200" dirty="0"/>
              <a:t>promise</a:t>
            </a:r>
            <a:r>
              <a:rPr kumimoji="1" lang="zh-CN" altLang="en-US" sz="2200" dirty="0"/>
              <a:t> </a:t>
            </a:r>
            <a:r>
              <a:rPr kumimoji="1" lang="en-US" altLang="zh-CN" sz="2200" dirty="0"/>
              <a:t>school</a:t>
            </a:r>
            <a:r>
              <a:rPr kumimoji="1" lang="zh-CN" altLang="en-US" sz="2200" dirty="0"/>
              <a:t>。</a:t>
            </a:r>
          </a:p>
        </p:txBody>
      </p:sp>
    </p:spTree>
    <p:extLst>
      <p:ext uri="{BB962C8B-B14F-4D97-AF65-F5344CB8AC3E}">
        <p14:creationId xmlns:p14="http://schemas.microsoft.com/office/powerpoint/2010/main" val="64307947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E388B9-34AE-E241-9EA1-B23F53B77873}"/>
              </a:ext>
            </a:extLst>
          </p:cNvPr>
          <p:cNvSpPr>
            <a:spLocks noGrp="1"/>
          </p:cNvSpPr>
          <p:nvPr>
            <p:ph type="title"/>
          </p:nvPr>
        </p:nvSpPr>
        <p:spPr/>
        <p:txBody>
          <a:bodyPr/>
          <a:lstStyle/>
          <a:p>
            <a:r>
              <a:rPr kumimoji="1" lang="zh-CN" altLang="en-US" sz="3200" dirty="0"/>
              <a:t>补充商业保障</a:t>
            </a:r>
          </a:p>
        </p:txBody>
      </p:sp>
      <p:sp>
        <p:nvSpPr>
          <p:cNvPr id="3" name="内容占位符 2">
            <a:extLst>
              <a:ext uri="{FF2B5EF4-FFF2-40B4-BE49-F238E27FC236}">
                <a16:creationId xmlns:a16="http://schemas.microsoft.com/office/drawing/2014/main" id="{3EAF09C2-EA5D-1A4C-9AFC-D4DC0F10500B}"/>
              </a:ext>
            </a:extLst>
          </p:cNvPr>
          <p:cNvSpPr>
            <a:spLocks noGrp="1"/>
          </p:cNvSpPr>
          <p:nvPr>
            <p:ph idx="1"/>
          </p:nvPr>
        </p:nvSpPr>
        <p:spPr>
          <a:xfrm>
            <a:off x="368115" y="1741525"/>
            <a:ext cx="8407770" cy="4697899"/>
          </a:xfrm>
        </p:spPr>
        <p:txBody>
          <a:bodyPr>
            <a:normAutofit/>
          </a:bodyPr>
          <a:lstStyle/>
          <a:p>
            <a:r>
              <a:rPr kumimoji="1" lang="zh-CN" altLang="en-US" sz="2200" dirty="0"/>
              <a:t>企业年金：企业根据职工岗位重要性和工作年限给予的奖励报酬。</a:t>
            </a:r>
            <a:endParaRPr kumimoji="1" lang="en-US" altLang="zh-CN" sz="2200" dirty="0"/>
          </a:p>
          <a:p>
            <a:r>
              <a:rPr kumimoji="1" lang="zh-CN" altLang="en-US" sz="2200" dirty="0"/>
              <a:t>商业保险：按照市场逻辑运行，根据风险概率精算，设计的各类保险。</a:t>
            </a:r>
            <a:endParaRPr kumimoji="1" lang="en-US" altLang="zh-CN" sz="2200" dirty="0"/>
          </a:p>
          <a:p>
            <a:r>
              <a:rPr kumimoji="1" lang="zh-CN" altLang="en-US" sz="2200" dirty="0"/>
              <a:t>意外保险：性价比最高的保险，几百元</a:t>
            </a:r>
            <a:r>
              <a:rPr kumimoji="1" lang="en-US" altLang="zh-CN" sz="2200" dirty="0"/>
              <a:t>1</a:t>
            </a:r>
            <a:r>
              <a:rPr kumimoji="1" lang="zh-CN" altLang="en-US" sz="2200" dirty="0"/>
              <a:t>年，出意外赔</a:t>
            </a:r>
            <a:r>
              <a:rPr kumimoji="1" lang="en-US" altLang="zh-CN" sz="2200" dirty="0"/>
              <a:t>50</a:t>
            </a:r>
            <a:r>
              <a:rPr kumimoji="1" lang="zh-CN" altLang="en-US" sz="2200" dirty="0"/>
              <a:t>万。</a:t>
            </a:r>
            <a:endParaRPr kumimoji="1" lang="en-US" altLang="zh-CN" sz="2200" dirty="0"/>
          </a:p>
          <a:p>
            <a:r>
              <a:rPr kumimoji="1" lang="zh-CN" altLang="en-US" sz="2200" dirty="0"/>
              <a:t>医疗商业保险：商业大病保险补充，癌症等重症保险</a:t>
            </a:r>
            <a:endParaRPr kumimoji="1" lang="en-US" altLang="zh-CN" sz="2200" dirty="0"/>
          </a:p>
          <a:p>
            <a:r>
              <a:rPr kumimoji="1" lang="zh-CN" altLang="en-US" sz="2200" dirty="0"/>
              <a:t>养老年金：金融投资品，按月购买，一定的收益率，退休后按月返还。</a:t>
            </a:r>
            <a:endParaRPr kumimoji="1" lang="en-US" altLang="zh-CN" sz="2200" dirty="0"/>
          </a:p>
          <a:p>
            <a:r>
              <a:rPr kumimoji="1" lang="zh-CN" altLang="en-US" sz="2200" dirty="0"/>
              <a:t>教育基金：金融投资品，购买方式灵活，为子女教育储备。</a:t>
            </a:r>
          </a:p>
        </p:txBody>
      </p:sp>
    </p:spTree>
    <p:extLst>
      <p:ext uri="{BB962C8B-B14F-4D97-AF65-F5344CB8AC3E}">
        <p14:creationId xmlns:p14="http://schemas.microsoft.com/office/powerpoint/2010/main" val="102912975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F3F84C-5CA2-3144-8C7C-5A1665B73DE6}"/>
              </a:ext>
            </a:extLst>
          </p:cNvPr>
          <p:cNvSpPr>
            <a:spLocks noGrp="1"/>
          </p:cNvSpPr>
          <p:nvPr>
            <p:ph type="title"/>
          </p:nvPr>
        </p:nvSpPr>
        <p:spPr/>
        <p:txBody>
          <a:bodyPr/>
          <a:lstStyle/>
          <a:p>
            <a:r>
              <a:rPr kumimoji="1" lang="zh-CN" altLang="en-US" sz="3200" dirty="0"/>
              <a:t>不断促进社会公平正义</a:t>
            </a:r>
          </a:p>
        </p:txBody>
      </p:sp>
      <p:sp>
        <p:nvSpPr>
          <p:cNvPr id="3" name="内容占位符 2">
            <a:extLst>
              <a:ext uri="{FF2B5EF4-FFF2-40B4-BE49-F238E27FC236}">
                <a16:creationId xmlns:a16="http://schemas.microsoft.com/office/drawing/2014/main" id="{30A42F7D-9F66-314D-9935-F5A801C6867E}"/>
              </a:ext>
            </a:extLst>
          </p:cNvPr>
          <p:cNvSpPr>
            <a:spLocks noGrp="1"/>
          </p:cNvSpPr>
          <p:nvPr>
            <p:ph idx="1"/>
          </p:nvPr>
        </p:nvSpPr>
        <p:spPr/>
        <p:txBody>
          <a:bodyPr/>
          <a:lstStyle/>
          <a:p>
            <a:r>
              <a:rPr kumimoji="1" lang="zh-CN" altLang="en-US" dirty="0"/>
              <a:t>以上所述的全部政策、措施、做法，皆有利于促进社会公平正义。</a:t>
            </a:r>
            <a:endParaRPr kumimoji="1" lang="en-US" altLang="zh-CN" dirty="0"/>
          </a:p>
          <a:p>
            <a:r>
              <a:rPr kumimoji="1" lang="zh-CN" altLang="en-US" dirty="0"/>
              <a:t>公平正义是中国特色社会主义的内在要求，保障每个人平等参与、平等发展，使其获得感、幸福感持续提升。</a:t>
            </a:r>
            <a:endParaRPr kumimoji="1" lang="en-US" altLang="zh-CN" dirty="0"/>
          </a:p>
          <a:p>
            <a:r>
              <a:rPr kumimoji="1" lang="zh-CN" altLang="en-US" dirty="0"/>
              <a:t>不断做大经济“蛋糕”</a:t>
            </a:r>
            <a:endParaRPr kumimoji="1" lang="en-US" altLang="zh-CN" dirty="0"/>
          </a:p>
          <a:p>
            <a:r>
              <a:rPr kumimoji="1" lang="zh-CN" altLang="en-US" dirty="0"/>
              <a:t>不断分好经济“蛋糕”</a:t>
            </a:r>
            <a:endParaRPr kumimoji="1" lang="en-US" altLang="zh-CN" dirty="0"/>
          </a:p>
          <a:p>
            <a:r>
              <a:rPr kumimoji="1" lang="zh-CN" altLang="en-US" dirty="0"/>
              <a:t>不断满足人民日益增长对美好生活的需要</a:t>
            </a:r>
          </a:p>
        </p:txBody>
      </p:sp>
    </p:spTree>
    <p:extLst>
      <p:ext uri="{BB962C8B-B14F-4D97-AF65-F5344CB8AC3E}">
        <p14:creationId xmlns:p14="http://schemas.microsoft.com/office/powerpoint/2010/main" val="26872429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120553-6118-409C-AF87-F87FB4A92D60}"/>
              </a:ext>
            </a:extLst>
          </p:cNvPr>
          <p:cNvSpPr>
            <a:spLocks noGrp="1"/>
          </p:cNvSpPr>
          <p:nvPr>
            <p:ph type="title"/>
          </p:nvPr>
        </p:nvSpPr>
        <p:spPr>
          <a:xfrm>
            <a:off x="484583" y="452718"/>
            <a:ext cx="7053542" cy="816042"/>
          </a:xfrm>
        </p:spPr>
        <p:txBody>
          <a:bodyPr>
            <a:normAutofit/>
          </a:bodyPr>
          <a:lstStyle/>
          <a:p>
            <a:r>
              <a:rPr lang="zh-CN" altLang="en-US" dirty="0"/>
              <a:t>主要内容</a:t>
            </a:r>
          </a:p>
        </p:txBody>
      </p:sp>
      <p:graphicFrame>
        <p:nvGraphicFramePr>
          <p:cNvPr id="5" name="内容占位符 4">
            <a:extLst>
              <a:ext uri="{FF2B5EF4-FFF2-40B4-BE49-F238E27FC236}">
                <a16:creationId xmlns:a16="http://schemas.microsoft.com/office/drawing/2014/main" id="{03BCE732-1836-44CB-A7AF-C73D930D58B7}"/>
              </a:ext>
            </a:extLst>
          </p:cNvPr>
          <p:cNvGraphicFramePr>
            <a:graphicFrameLocks noGrp="1"/>
          </p:cNvGraphicFramePr>
          <p:nvPr>
            <p:ph idx="1"/>
            <p:extLst>
              <p:ext uri="{D42A27DB-BD31-4B8C-83A1-F6EECF244321}">
                <p14:modId xmlns:p14="http://schemas.microsoft.com/office/powerpoint/2010/main" val="2896215451"/>
              </p:ext>
            </p:extLst>
          </p:nvPr>
        </p:nvGraphicFramePr>
        <p:xfrm>
          <a:off x="683568" y="1628800"/>
          <a:ext cx="7053264" cy="40564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0978826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247B3E-DC31-024E-A5C9-BFDE0CAB7E3C}"/>
              </a:ext>
            </a:extLst>
          </p:cNvPr>
          <p:cNvSpPr>
            <a:spLocks noGrp="1"/>
          </p:cNvSpPr>
          <p:nvPr>
            <p:ph type="title"/>
          </p:nvPr>
        </p:nvSpPr>
        <p:spPr/>
        <p:txBody>
          <a:bodyPr/>
          <a:lstStyle/>
          <a:p>
            <a:r>
              <a:rPr kumimoji="1" lang="zh-CN" altLang="en-US" sz="3200" dirty="0"/>
              <a:t>全面建成多层次社会保障体系</a:t>
            </a:r>
          </a:p>
        </p:txBody>
      </p:sp>
      <p:sp>
        <p:nvSpPr>
          <p:cNvPr id="3" name="内容占位符 2">
            <a:extLst>
              <a:ext uri="{FF2B5EF4-FFF2-40B4-BE49-F238E27FC236}">
                <a16:creationId xmlns:a16="http://schemas.microsoft.com/office/drawing/2014/main" id="{6717742E-9505-1143-BEBE-1C65FACF0DBC}"/>
              </a:ext>
            </a:extLst>
          </p:cNvPr>
          <p:cNvSpPr>
            <a:spLocks noGrp="1"/>
          </p:cNvSpPr>
          <p:nvPr>
            <p:ph idx="1"/>
          </p:nvPr>
        </p:nvSpPr>
        <p:spPr>
          <a:xfrm>
            <a:off x="404119" y="1603794"/>
            <a:ext cx="8335762" cy="4835630"/>
          </a:xfrm>
        </p:spPr>
        <p:txBody>
          <a:bodyPr/>
          <a:lstStyle/>
          <a:p>
            <a:r>
              <a:rPr kumimoji="1" lang="zh-CN" altLang="en-US" dirty="0"/>
              <a:t>社会保障是民生安全网、社会稳定器，是国家的一项重要社会经济制度。</a:t>
            </a:r>
            <a:endParaRPr kumimoji="1" lang="en-US" altLang="zh-CN" dirty="0"/>
          </a:p>
          <a:p>
            <a:r>
              <a:rPr kumimoji="1" lang="zh-CN" altLang="en-US" dirty="0"/>
              <a:t>社保体系建设的方向有，基本方针、基本要求和奋斗目标。</a:t>
            </a:r>
            <a:endParaRPr kumimoji="1" lang="en-US" altLang="zh-CN" dirty="0"/>
          </a:p>
          <a:p>
            <a:r>
              <a:rPr kumimoji="1" lang="zh-CN" altLang="en-US" dirty="0"/>
              <a:t>多层次社保体系是指，项目多样（保险、救助）、组织方式多样（政府、市场）、保障水平多样（商业保险）。</a:t>
            </a:r>
            <a:endParaRPr kumimoji="1" lang="en-US" altLang="zh-CN" dirty="0"/>
          </a:p>
          <a:p>
            <a:r>
              <a:rPr kumimoji="1" lang="zh-CN" altLang="en-US" dirty="0"/>
              <a:t>基本要求：兜底线、</a:t>
            </a:r>
            <a:r>
              <a:rPr lang="zh-CN" altLang="zh-CN" dirty="0"/>
              <a:t>织密网、建机制</a:t>
            </a:r>
            <a:endParaRPr kumimoji="1" lang="en-US" altLang="zh-CN" dirty="0"/>
          </a:p>
          <a:p>
            <a:r>
              <a:rPr kumimoji="1" lang="zh-CN" altLang="en-US" dirty="0"/>
              <a:t>奋斗目标：覆盖全民、城乡统筹、权责清晰、保障适度、可持续</a:t>
            </a:r>
          </a:p>
        </p:txBody>
      </p:sp>
    </p:spTree>
    <p:extLst>
      <p:ext uri="{BB962C8B-B14F-4D97-AF65-F5344CB8AC3E}">
        <p14:creationId xmlns:p14="http://schemas.microsoft.com/office/powerpoint/2010/main" val="1213165027"/>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094067-6980-9049-9E13-260781BA6FC1}"/>
              </a:ext>
            </a:extLst>
          </p:cNvPr>
          <p:cNvSpPr>
            <a:spLocks noGrp="1"/>
          </p:cNvSpPr>
          <p:nvPr>
            <p:ph type="title"/>
          </p:nvPr>
        </p:nvSpPr>
        <p:spPr/>
        <p:txBody>
          <a:bodyPr/>
          <a:lstStyle/>
          <a:p>
            <a:r>
              <a:rPr lang="zh-CN" altLang="zh-CN" sz="3600" dirty="0"/>
              <a:t>（四）坚决打赢脱贫攻坚战</a:t>
            </a:r>
            <a:endParaRPr kumimoji="1" lang="zh-CN" altLang="en-US" sz="3600" dirty="0"/>
          </a:p>
        </p:txBody>
      </p:sp>
      <p:sp>
        <p:nvSpPr>
          <p:cNvPr id="3" name="内容占位符 2">
            <a:extLst>
              <a:ext uri="{FF2B5EF4-FFF2-40B4-BE49-F238E27FC236}">
                <a16:creationId xmlns:a16="http://schemas.microsoft.com/office/drawing/2014/main" id="{F1CF51B4-33BF-0E49-B759-8A6F59AE0D49}"/>
              </a:ext>
            </a:extLst>
          </p:cNvPr>
          <p:cNvSpPr>
            <a:spLocks noGrp="1"/>
          </p:cNvSpPr>
          <p:nvPr>
            <p:ph idx="1"/>
          </p:nvPr>
        </p:nvSpPr>
        <p:spPr>
          <a:xfrm>
            <a:off x="539552" y="1550401"/>
            <a:ext cx="7564192" cy="4541023"/>
          </a:xfrm>
        </p:spPr>
        <p:txBody>
          <a:bodyPr>
            <a:normAutofit lnSpcReduction="10000"/>
          </a:bodyPr>
          <a:lstStyle/>
          <a:p>
            <a:r>
              <a:rPr lang="zh-CN" altLang="en-US" sz="2200" dirty="0"/>
              <a:t>十九大报告中指出：</a:t>
            </a:r>
            <a:endParaRPr lang="en-US" altLang="zh-CN" sz="2200" dirty="0"/>
          </a:p>
          <a:p>
            <a:pPr marL="0" indent="0">
              <a:buNone/>
            </a:pPr>
            <a:endParaRPr lang="en-US" altLang="zh-CN" sz="2200" dirty="0"/>
          </a:p>
          <a:p>
            <a:r>
              <a:rPr lang="zh-CN" altLang="zh-CN" sz="2200" dirty="0"/>
              <a:t>让贫困人口和贫困地区同全国一道进入全面小康社会是我们党的庄严承诺。</a:t>
            </a:r>
            <a:endParaRPr lang="en-US" altLang="zh-CN" sz="2200" dirty="0"/>
          </a:p>
          <a:p>
            <a:endParaRPr lang="en-US" altLang="zh-CN" sz="2200" dirty="0"/>
          </a:p>
          <a:p>
            <a:r>
              <a:rPr lang="zh-CN" altLang="zh-CN" sz="2200" dirty="0"/>
              <a:t>要动员全党全国全社会力量，坚持精准扶贫、精准脱贫，坚持中央统筹省负总责市县抓落实的工作机制，强化党政一把手负总责的责任制，坚持大扶贫格局，注重扶贫同扶志、扶智相结合，深入实施东西部扶贫协作，重点攻克深度贫困地区脱贫任务，确保到二〇二〇年我国现行标准下农村贫困人口实现脱贫，贫困县全部摘帽，解决区域性整体贫困，做到脱真贫、真脱贫。</a:t>
            </a:r>
            <a:endParaRPr kumimoji="1" lang="zh-CN" altLang="en-US" sz="2200" dirty="0"/>
          </a:p>
        </p:txBody>
      </p:sp>
    </p:spTree>
    <p:extLst>
      <p:ext uri="{BB962C8B-B14F-4D97-AF65-F5344CB8AC3E}">
        <p14:creationId xmlns:p14="http://schemas.microsoft.com/office/powerpoint/2010/main" val="251614591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8D390-D7C2-47B4-A045-10D5F848D47E}"/>
              </a:ext>
            </a:extLst>
          </p:cNvPr>
          <p:cNvSpPr>
            <a:spLocks noGrp="1"/>
          </p:cNvSpPr>
          <p:nvPr>
            <p:ph type="title"/>
          </p:nvPr>
        </p:nvSpPr>
        <p:spPr>
          <a:xfrm>
            <a:off x="484710" y="452718"/>
            <a:ext cx="7055380" cy="1176082"/>
          </a:xfrm>
        </p:spPr>
        <p:txBody>
          <a:bodyPr/>
          <a:lstStyle/>
          <a:p>
            <a:r>
              <a:rPr lang="zh-CN" altLang="en-US" sz="3200" dirty="0"/>
              <a:t>坚决打赢脱贫攻坚战</a:t>
            </a:r>
          </a:p>
        </p:txBody>
      </p:sp>
      <p:sp>
        <p:nvSpPr>
          <p:cNvPr id="3" name="内容占位符 2">
            <a:extLst>
              <a:ext uri="{FF2B5EF4-FFF2-40B4-BE49-F238E27FC236}">
                <a16:creationId xmlns:a16="http://schemas.microsoft.com/office/drawing/2014/main" id="{364F93EA-D21E-489A-978D-5B1EBCA2623E}"/>
              </a:ext>
            </a:extLst>
          </p:cNvPr>
          <p:cNvSpPr>
            <a:spLocks noGrp="1"/>
          </p:cNvSpPr>
          <p:nvPr>
            <p:ph idx="1"/>
          </p:nvPr>
        </p:nvSpPr>
        <p:spPr>
          <a:xfrm>
            <a:off x="484710" y="2052925"/>
            <a:ext cx="8335762" cy="4195481"/>
          </a:xfrm>
        </p:spPr>
        <p:txBody>
          <a:bodyPr numCol="2">
            <a:normAutofit/>
          </a:bodyPr>
          <a:lstStyle/>
          <a:p>
            <a:endParaRPr lang="en-US" altLang="zh-CN" dirty="0"/>
          </a:p>
          <a:p>
            <a:endParaRPr lang="zh-CN" altLang="en-US" dirty="0"/>
          </a:p>
        </p:txBody>
      </p:sp>
      <p:sp>
        <p:nvSpPr>
          <p:cNvPr id="4" name="内容占位符 2">
            <a:extLst>
              <a:ext uri="{FF2B5EF4-FFF2-40B4-BE49-F238E27FC236}">
                <a16:creationId xmlns:a16="http://schemas.microsoft.com/office/drawing/2014/main" id="{E41E47DD-BD33-B546-878A-FAC28AF16A05}"/>
              </a:ext>
            </a:extLst>
          </p:cNvPr>
          <p:cNvSpPr txBox="1">
            <a:spLocks/>
          </p:cNvSpPr>
          <p:nvPr/>
        </p:nvSpPr>
        <p:spPr>
          <a:xfrm>
            <a:off x="484710" y="1707383"/>
            <a:ext cx="8047730" cy="4541023"/>
          </a:xfrm>
          <a:prstGeom prst="rect">
            <a:avLst/>
          </a:prstGeom>
        </p:spPr>
        <p:txBody>
          <a:bodyPr vert="horz" lIns="91440" tIns="45720" rIns="91440" bIns="45720" rtlCol="0">
            <a:normAutofit/>
          </a:bodyPr>
          <a:lstStyle>
            <a:lvl1pPr marL="342906" indent="-342906" algn="l" defTabSz="457207" rtl="0" eaLnBrk="1" latinLnBrk="0" hangingPunct="1">
              <a:spcBef>
                <a:spcPts val="1000"/>
              </a:spcBef>
              <a:spcAft>
                <a:spcPts val="0"/>
              </a:spcAft>
              <a:buClr>
                <a:schemeClr val="bg2">
                  <a:lumMod val="40000"/>
                  <a:lumOff val="60000"/>
                </a:schemeClr>
              </a:buClr>
              <a:buSzPct val="80000"/>
              <a:buFont typeface="Wingdings 3" charset="2"/>
              <a:buChar char=""/>
              <a:defRPr sz="2400" b="0" i="0" kern="1200">
                <a:solidFill>
                  <a:schemeClr val="tx1"/>
                </a:solidFill>
                <a:latin typeface="+mj-lt"/>
                <a:ea typeface="+mj-ea"/>
                <a:cs typeface="+mj-cs"/>
              </a:defRPr>
            </a:lvl1pPr>
            <a:lvl2pPr marL="742962" indent="-285755" algn="l" defTabSz="457207"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20"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27"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34"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14642"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49"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57"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64"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zh-CN" altLang="en-US" dirty="0"/>
              <a:t>消除贫困，是实现全面建成小康社会的第一个百年奋斗目标。</a:t>
            </a:r>
            <a:endParaRPr lang="en-US" altLang="zh-CN" dirty="0"/>
          </a:p>
          <a:p>
            <a:r>
              <a:rPr lang="zh-CN" altLang="en-US" dirty="0"/>
              <a:t>一是</a:t>
            </a:r>
            <a:r>
              <a:rPr lang="zh-CN" altLang="zh-CN" dirty="0"/>
              <a:t>坚持精准扶贫、精准脱贫</a:t>
            </a:r>
            <a:r>
              <a:rPr lang="zh-CN" altLang="en-US" dirty="0"/>
              <a:t>。从产业、就业、搬迁、危改、教育、生态、健康等方面着手</a:t>
            </a:r>
            <a:endParaRPr lang="en-US" altLang="zh-CN" dirty="0"/>
          </a:p>
          <a:p>
            <a:r>
              <a:rPr lang="zh-CN" altLang="en-US" dirty="0"/>
              <a:t>二是</a:t>
            </a:r>
            <a:r>
              <a:rPr lang="zh-CN" altLang="zh-CN" dirty="0"/>
              <a:t>注重扶贫同扶志、扶智相结合</a:t>
            </a:r>
            <a:r>
              <a:rPr lang="zh-CN" altLang="en-US" dirty="0"/>
              <a:t>。调动培养贫困群众主动性、积极性、赋能（</a:t>
            </a:r>
            <a:r>
              <a:rPr lang="en-US" altLang="zh-CN" dirty="0"/>
              <a:t>empower</a:t>
            </a:r>
            <a:r>
              <a:rPr lang="zh-CN" altLang="en-US" dirty="0"/>
              <a:t>）</a:t>
            </a:r>
            <a:endParaRPr lang="en-US" altLang="zh-CN" dirty="0"/>
          </a:p>
          <a:p>
            <a:r>
              <a:rPr lang="zh-CN" altLang="en-US" dirty="0"/>
              <a:t>三是坚持大扶贫格局。形成政府</a:t>
            </a:r>
            <a:r>
              <a:rPr lang="en-US" altLang="zh-CN" dirty="0"/>
              <a:t>-</a:t>
            </a:r>
            <a:r>
              <a:rPr lang="zh-CN" altLang="en-US" dirty="0"/>
              <a:t>市场</a:t>
            </a:r>
            <a:r>
              <a:rPr lang="en-US" altLang="zh-CN" dirty="0"/>
              <a:t>-</a:t>
            </a:r>
            <a:r>
              <a:rPr lang="zh-CN" altLang="en-US" dirty="0"/>
              <a:t>社会“三螺旋”协同大格局。</a:t>
            </a:r>
            <a:endParaRPr lang="en-US" altLang="zh-CN" dirty="0"/>
          </a:p>
          <a:p>
            <a:r>
              <a:rPr lang="zh-CN" altLang="en-US" dirty="0"/>
              <a:t>四是坚持责任制</a:t>
            </a:r>
            <a:r>
              <a:rPr lang="zh-CN" altLang="zh-CN" dirty="0"/>
              <a:t>。</a:t>
            </a:r>
            <a:r>
              <a:rPr lang="zh-CN" altLang="en-US" dirty="0"/>
              <a:t>中央</a:t>
            </a:r>
            <a:r>
              <a:rPr lang="en-US" altLang="zh-CN" dirty="0"/>
              <a:t>-</a:t>
            </a:r>
            <a:r>
              <a:rPr lang="zh-CN" altLang="en-US" dirty="0"/>
              <a:t>省</a:t>
            </a:r>
            <a:r>
              <a:rPr lang="en-US" altLang="zh-CN" dirty="0"/>
              <a:t>-</a:t>
            </a:r>
            <a:r>
              <a:rPr lang="zh-CN" altLang="en-US" dirty="0"/>
              <a:t>市县，党政一把手责任制，加强督查巡查和各渠道监督作用，与绩效、考核挂钩。</a:t>
            </a:r>
            <a:endParaRPr kumimoji="1" lang="zh-CN" altLang="en-US" dirty="0"/>
          </a:p>
        </p:txBody>
      </p:sp>
    </p:spTree>
    <p:extLst>
      <p:ext uri="{BB962C8B-B14F-4D97-AF65-F5344CB8AC3E}">
        <p14:creationId xmlns:p14="http://schemas.microsoft.com/office/powerpoint/2010/main" val="36818214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6761DC-E0A4-4D09-9114-B38A88D294B4}"/>
              </a:ext>
            </a:extLst>
          </p:cNvPr>
          <p:cNvSpPr>
            <a:spLocks noGrp="1"/>
          </p:cNvSpPr>
          <p:nvPr>
            <p:ph type="title"/>
          </p:nvPr>
        </p:nvSpPr>
        <p:spPr/>
        <p:txBody>
          <a:bodyPr/>
          <a:lstStyle/>
          <a:p>
            <a:r>
              <a:rPr lang="zh-CN" altLang="en-US" sz="3200" dirty="0"/>
              <a:t>新时代的扶贫</a:t>
            </a:r>
          </a:p>
        </p:txBody>
      </p:sp>
      <p:sp>
        <p:nvSpPr>
          <p:cNvPr id="3" name="内容占位符 2">
            <a:extLst>
              <a:ext uri="{FF2B5EF4-FFF2-40B4-BE49-F238E27FC236}">
                <a16:creationId xmlns:a16="http://schemas.microsoft.com/office/drawing/2014/main" id="{163D98B9-2210-45D9-9213-0E427F894689}"/>
              </a:ext>
            </a:extLst>
          </p:cNvPr>
          <p:cNvSpPr>
            <a:spLocks noGrp="1"/>
          </p:cNvSpPr>
          <p:nvPr>
            <p:ph idx="1"/>
          </p:nvPr>
        </p:nvSpPr>
        <p:spPr/>
        <p:txBody>
          <a:bodyPr/>
          <a:lstStyle/>
          <a:p>
            <a:endParaRPr lang="zh-CN" altLang="en-US" dirty="0"/>
          </a:p>
        </p:txBody>
      </p:sp>
      <p:sp>
        <p:nvSpPr>
          <p:cNvPr id="4" name="îṩľiḑê">
            <a:extLst>
              <a:ext uri="{FF2B5EF4-FFF2-40B4-BE49-F238E27FC236}">
                <a16:creationId xmlns:a16="http://schemas.microsoft.com/office/drawing/2014/main" id="{F1D15C8F-5D1B-46E0-B6DC-45A6FD9D91CD}"/>
              </a:ext>
            </a:extLst>
          </p:cNvPr>
          <p:cNvSpPr/>
          <p:nvPr/>
        </p:nvSpPr>
        <p:spPr>
          <a:xfrm rot="21336008">
            <a:off x="1129688" y="940595"/>
            <a:ext cx="7496175" cy="4217987"/>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648" y="19804"/>
                  <a:pt x="1543" y="18700"/>
                  <a:pt x="2504" y="18506"/>
                </a:cubicBezTo>
                <a:cubicBezTo>
                  <a:pt x="4191" y="18166"/>
                  <a:pt x="5946" y="20784"/>
                  <a:pt x="7576" y="18924"/>
                </a:cubicBezTo>
                <a:cubicBezTo>
                  <a:pt x="9202" y="17068"/>
                  <a:pt x="9589" y="11720"/>
                  <a:pt x="11076" y="9332"/>
                </a:cubicBezTo>
                <a:cubicBezTo>
                  <a:pt x="13189" y="5937"/>
                  <a:pt x="15789" y="10111"/>
                  <a:pt x="18164" y="8979"/>
                </a:cubicBezTo>
                <a:cubicBezTo>
                  <a:pt x="19952" y="8127"/>
                  <a:pt x="21330" y="4525"/>
                  <a:pt x="21600" y="0"/>
                </a:cubicBezTo>
              </a:path>
            </a:pathLst>
          </a:custGeom>
          <a:ln w="9525"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txBody>
          <a:bodyPr anchor="ctr">
            <a:norm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825500" rtl="0" fontAlgn="auto" latinLnBrk="0" hangingPunct="0">
              <a:lnSpc>
                <a:spcPct val="100000"/>
              </a:lnSpc>
              <a:spcBef>
                <a:spcPts val="0"/>
              </a:spcBef>
              <a:spcAft>
                <a:spcPts val="0"/>
              </a:spcAft>
              <a:buClrTx/>
              <a:buSzTx/>
              <a:buFontTx/>
              <a:buNone/>
              <a:tabLst/>
              <a:defRPr kumimoji="0" sz="2600" b="0" i="0" u="none" strike="noStrike" cap="none" spc="0" normalizeH="0" baseline="0">
                <a:ln>
                  <a:noFill/>
                </a:ln>
                <a:solidFill>
                  <a:srgbClr val="727574"/>
                </a:solidFill>
                <a:effectLst/>
                <a:uFillTx/>
              </a:defRPr>
            </a:lvl1pPr>
            <a:lvl2pPr marL="0" marR="0" indent="228600" algn="l" defTabSz="825500" rtl="0" fontAlgn="auto" latinLnBrk="0" hangingPunct="0">
              <a:lnSpc>
                <a:spcPct val="100000"/>
              </a:lnSpc>
              <a:spcBef>
                <a:spcPts val="0"/>
              </a:spcBef>
              <a:spcAft>
                <a:spcPts val="0"/>
              </a:spcAft>
              <a:buClrTx/>
              <a:buSzTx/>
              <a:buFontTx/>
              <a:buNone/>
              <a:tabLst/>
              <a:defRPr kumimoji="0" sz="2600" b="0" i="0" u="none" strike="noStrike" cap="none" spc="0" normalizeH="0" baseline="0">
                <a:ln>
                  <a:noFill/>
                </a:ln>
                <a:solidFill>
                  <a:srgbClr val="727574"/>
                </a:solidFill>
                <a:effectLst/>
                <a:uFillTx/>
              </a:defRPr>
            </a:lvl2pPr>
            <a:lvl3pPr marL="0" marR="0" indent="457200" algn="l" defTabSz="825500" rtl="0" fontAlgn="auto" latinLnBrk="0" hangingPunct="0">
              <a:lnSpc>
                <a:spcPct val="100000"/>
              </a:lnSpc>
              <a:spcBef>
                <a:spcPts val="0"/>
              </a:spcBef>
              <a:spcAft>
                <a:spcPts val="0"/>
              </a:spcAft>
              <a:buClrTx/>
              <a:buSzTx/>
              <a:buFontTx/>
              <a:buNone/>
              <a:tabLst/>
              <a:defRPr kumimoji="0" sz="2600" b="0" i="0" u="none" strike="noStrike" cap="none" spc="0" normalizeH="0" baseline="0">
                <a:ln>
                  <a:noFill/>
                </a:ln>
                <a:solidFill>
                  <a:srgbClr val="727574"/>
                </a:solidFill>
                <a:effectLst/>
                <a:uFillTx/>
              </a:defRPr>
            </a:lvl3pPr>
            <a:lvl4pPr marL="0" marR="0" indent="685800" algn="l" defTabSz="825500" rtl="0" fontAlgn="auto" latinLnBrk="0" hangingPunct="0">
              <a:lnSpc>
                <a:spcPct val="100000"/>
              </a:lnSpc>
              <a:spcBef>
                <a:spcPts val="0"/>
              </a:spcBef>
              <a:spcAft>
                <a:spcPts val="0"/>
              </a:spcAft>
              <a:buClrTx/>
              <a:buSzTx/>
              <a:buFontTx/>
              <a:buNone/>
              <a:tabLst/>
              <a:defRPr kumimoji="0" sz="2600" b="0" i="0" u="none" strike="noStrike" cap="none" spc="0" normalizeH="0" baseline="0">
                <a:ln>
                  <a:noFill/>
                </a:ln>
                <a:solidFill>
                  <a:srgbClr val="727574"/>
                </a:solidFill>
                <a:effectLst/>
                <a:uFillTx/>
              </a:defRPr>
            </a:lvl4pPr>
            <a:lvl5pPr marL="0" marR="0" indent="914400" algn="l" defTabSz="825500" rtl="0" fontAlgn="auto" latinLnBrk="0" hangingPunct="0">
              <a:lnSpc>
                <a:spcPct val="100000"/>
              </a:lnSpc>
              <a:spcBef>
                <a:spcPts val="0"/>
              </a:spcBef>
              <a:spcAft>
                <a:spcPts val="0"/>
              </a:spcAft>
              <a:buClrTx/>
              <a:buSzTx/>
              <a:buFontTx/>
              <a:buNone/>
              <a:tabLst/>
              <a:defRPr kumimoji="0" sz="2600" b="0" i="0" u="none" strike="noStrike" cap="none" spc="0" normalizeH="0" baseline="0">
                <a:ln>
                  <a:noFill/>
                </a:ln>
                <a:solidFill>
                  <a:srgbClr val="727574"/>
                </a:solidFill>
                <a:effectLst/>
                <a:uFillTx/>
              </a:defRPr>
            </a:lvl5pPr>
            <a:lvl6pPr marL="0" marR="0" indent="1143000" algn="l" defTabSz="825500" rtl="0" fontAlgn="auto" latinLnBrk="0" hangingPunct="0">
              <a:lnSpc>
                <a:spcPct val="100000"/>
              </a:lnSpc>
              <a:spcBef>
                <a:spcPts val="0"/>
              </a:spcBef>
              <a:spcAft>
                <a:spcPts val="0"/>
              </a:spcAft>
              <a:buClrTx/>
              <a:buSzTx/>
              <a:buFontTx/>
              <a:buNone/>
              <a:tabLst/>
              <a:defRPr kumimoji="0" sz="2600" b="0" i="0" u="none" strike="noStrike" cap="none" spc="0" normalizeH="0" baseline="0">
                <a:ln>
                  <a:noFill/>
                </a:ln>
                <a:solidFill>
                  <a:srgbClr val="727574"/>
                </a:solidFill>
                <a:effectLst/>
                <a:uFillTx/>
              </a:defRPr>
            </a:lvl6pPr>
            <a:lvl7pPr marL="0" marR="0" indent="1371600" algn="l" defTabSz="825500" rtl="0" fontAlgn="auto" latinLnBrk="0" hangingPunct="0">
              <a:lnSpc>
                <a:spcPct val="100000"/>
              </a:lnSpc>
              <a:spcBef>
                <a:spcPts val="0"/>
              </a:spcBef>
              <a:spcAft>
                <a:spcPts val="0"/>
              </a:spcAft>
              <a:buClrTx/>
              <a:buSzTx/>
              <a:buFontTx/>
              <a:buNone/>
              <a:tabLst/>
              <a:defRPr kumimoji="0" sz="2600" b="0" i="0" u="none" strike="noStrike" cap="none" spc="0" normalizeH="0" baseline="0">
                <a:ln>
                  <a:noFill/>
                </a:ln>
                <a:solidFill>
                  <a:srgbClr val="727574"/>
                </a:solidFill>
                <a:effectLst/>
                <a:uFillTx/>
              </a:defRPr>
            </a:lvl7pPr>
            <a:lvl8pPr marL="0" marR="0" indent="1600200" algn="l" defTabSz="825500" rtl="0" fontAlgn="auto" latinLnBrk="0" hangingPunct="0">
              <a:lnSpc>
                <a:spcPct val="100000"/>
              </a:lnSpc>
              <a:spcBef>
                <a:spcPts val="0"/>
              </a:spcBef>
              <a:spcAft>
                <a:spcPts val="0"/>
              </a:spcAft>
              <a:buClrTx/>
              <a:buSzTx/>
              <a:buFontTx/>
              <a:buNone/>
              <a:tabLst/>
              <a:defRPr kumimoji="0" sz="2600" b="0" i="0" u="none" strike="noStrike" cap="none" spc="0" normalizeH="0" baseline="0">
                <a:ln>
                  <a:noFill/>
                </a:ln>
                <a:solidFill>
                  <a:srgbClr val="727574"/>
                </a:solidFill>
                <a:effectLst/>
                <a:uFillTx/>
              </a:defRPr>
            </a:lvl8pPr>
            <a:lvl9pPr marL="0" marR="0" indent="1828800" algn="l" defTabSz="825500" rtl="0" fontAlgn="auto" latinLnBrk="0" hangingPunct="0">
              <a:lnSpc>
                <a:spcPct val="100000"/>
              </a:lnSpc>
              <a:spcBef>
                <a:spcPts val="0"/>
              </a:spcBef>
              <a:spcAft>
                <a:spcPts val="0"/>
              </a:spcAft>
              <a:buClrTx/>
              <a:buSzTx/>
              <a:buFontTx/>
              <a:buNone/>
              <a:tabLst/>
              <a:defRPr kumimoji="0" sz="2600" b="0" i="0" u="none" strike="noStrike" cap="none" spc="0" normalizeH="0" baseline="0">
                <a:ln>
                  <a:noFill/>
                </a:ln>
                <a:solidFill>
                  <a:srgbClr val="727574"/>
                </a:solidFill>
                <a:effectLst/>
                <a:uFillTx/>
              </a:defRPr>
            </a:lvl9pPr>
          </a:lstStyle>
          <a:p>
            <a:pPr algn="ctr">
              <a:defRPr sz="3000">
                <a:solidFill>
                  <a:srgbClr val="000000"/>
                </a:solidFill>
              </a:defRPr>
            </a:pPr>
            <a:endParaRPr sz="3000" dirty="0">
              <a:solidFill>
                <a:schemeClr val="tx1"/>
              </a:solidFill>
              <a:cs typeface="+mn-ea"/>
              <a:sym typeface="+mn-lt"/>
            </a:endParaRPr>
          </a:p>
        </p:txBody>
      </p:sp>
      <p:grpSp>
        <p:nvGrpSpPr>
          <p:cNvPr id="5" name="išļïḋe">
            <a:extLst>
              <a:ext uri="{FF2B5EF4-FFF2-40B4-BE49-F238E27FC236}">
                <a16:creationId xmlns:a16="http://schemas.microsoft.com/office/drawing/2014/main" id="{76364A54-8A91-420F-8E82-554DA235ACAA}"/>
              </a:ext>
            </a:extLst>
          </p:cNvPr>
          <p:cNvGrpSpPr/>
          <p:nvPr/>
        </p:nvGrpSpPr>
        <p:grpSpPr>
          <a:xfrm>
            <a:off x="31845" y="5392301"/>
            <a:ext cx="1155779" cy="1116190"/>
            <a:chOff x="717550" y="4612385"/>
            <a:chExt cx="1702567" cy="1336987"/>
          </a:xfrm>
          <a:solidFill>
            <a:schemeClr val="accent1"/>
          </a:solidFill>
        </p:grpSpPr>
        <p:sp>
          <p:nvSpPr>
            <p:cNvPr id="6" name="iṧḷide">
              <a:extLst>
                <a:ext uri="{FF2B5EF4-FFF2-40B4-BE49-F238E27FC236}">
                  <a16:creationId xmlns:a16="http://schemas.microsoft.com/office/drawing/2014/main" id="{FC3DB9E9-7FF4-4453-B880-56CE9AE02585}"/>
                </a:ext>
              </a:extLst>
            </p:cNvPr>
            <p:cNvSpPr/>
            <p:nvPr/>
          </p:nvSpPr>
          <p:spPr>
            <a:xfrm>
              <a:off x="1211834" y="4614388"/>
              <a:ext cx="1203918" cy="1304276"/>
            </a:xfrm>
            <a:custGeom>
              <a:avLst/>
              <a:gdLst/>
              <a:ahLst/>
              <a:cxnLst>
                <a:cxn ang="0">
                  <a:pos x="wd2" y="hd2"/>
                </a:cxn>
                <a:cxn ang="5400000">
                  <a:pos x="wd2" y="hd2"/>
                </a:cxn>
                <a:cxn ang="10800000">
                  <a:pos x="wd2" y="hd2"/>
                </a:cxn>
                <a:cxn ang="16200000">
                  <a:pos x="wd2" y="hd2"/>
                </a:cxn>
              </a:cxnLst>
              <a:rect l="0" t="0" r="r" b="b"/>
              <a:pathLst>
                <a:path w="21600" h="21600" extrusionOk="0">
                  <a:moveTo>
                    <a:pt x="0" y="14535"/>
                  </a:moveTo>
                  <a:lnTo>
                    <a:pt x="21600" y="0"/>
                  </a:lnTo>
                  <a:lnTo>
                    <a:pt x="2081" y="21600"/>
                  </a:lnTo>
                  <a:lnTo>
                    <a:pt x="0" y="14535"/>
                  </a:lnTo>
                  <a:close/>
                </a:path>
              </a:pathLst>
            </a:custGeom>
            <a:ln/>
          </p:spPr>
          <p:style>
            <a:lnRef idx="1">
              <a:schemeClr val="accent3"/>
            </a:lnRef>
            <a:fillRef idx="2">
              <a:schemeClr val="accent3"/>
            </a:fillRef>
            <a:effectRef idx="1">
              <a:schemeClr val="accent3"/>
            </a:effectRef>
            <a:fontRef idx="minor">
              <a:schemeClr val="dk1"/>
            </a:fontRef>
          </p:style>
          <p:txBody>
            <a:bodyPr anchor="ctr">
              <a:norm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825500" rtl="0" fontAlgn="auto" latinLnBrk="0" hangingPunct="0">
                <a:lnSpc>
                  <a:spcPct val="100000"/>
                </a:lnSpc>
                <a:spcBef>
                  <a:spcPts val="0"/>
                </a:spcBef>
                <a:spcAft>
                  <a:spcPts val="0"/>
                </a:spcAft>
                <a:buClrTx/>
                <a:buSzTx/>
                <a:buFontTx/>
                <a:buNone/>
                <a:tabLst/>
                <a:defRPr kumimoji="0" sz="2600" b="0" i="0" u="none" strike="noStrike" cap="none" spc="0" normalizeH="0" baseline="0">
                  <a:ln>
                    <a:noFill/>
                  </a:ln>
                  <a:solidFill>
                    <a:srgbClr val="727574"/>
                  </a:solidFill>
                  <a:effectLst/>
                  <a:uFillTx/>
                </a:defRPr>
              </a:lvl1pPr>
              <a:lvl2pPr marL="0" marR="0" indent="228600" algn="l" defTabSz="825500" rtl="0" fontAlgn="auto" latinLnBrk="0" hangingPunct="0">
                <a:lnSpc>
                  <a:spcPct val="100000"/>
                </a:lnSpc>
                <a:spcBef>
                  <a:spcPts val="0"/>
                </a:spcBef>
                <a:spcAft>
                  <a:spcPts val="0"/>
                </a:spcAft>
                <a:buClrTx/>
                <a:buSzTx/>
                <a:buFontTx/>
                <a:buNone/>
                <a:tabLst/>
                <a:defRPr kumimoji="0" sz="2600" b="0" i="0" u="none" strike="noStrike" cap="none" spc="0" normalizeH="0" baseline="0">
                  <a:ln>
                    <a:noFill/>
                  </a:ln>
                  <a:solidFill>
                    <a:srgbClr val="727574"/>
                  </a:solidFill>
                  <a:effectLst/>
                  <a:uFillTx/>
                </a:defRPr>
              </a:lvl2pPr>
              <a:lvl3pPr marL="0" marR="0" indent="457200" algn="l" defTabSz="825500" rtl="0" fontAlgn="auto" latinLnBrk="0" hangingPunct="0">
                <a:lnSpc>
                  <a:spcPct val="100000"/>
                </a:lnSpc>
                <a:spcBef>
                  <a:spcPts val="0"/>
                </a:spcBef>
                <a:spcAft>
                  <a:spcPts val="0"/>
                </a:spcAft>
                <a:buClrTx/>
                <a:buSzTx/>
                <a:buFontTx/>
                <a:buNone/>
                <a:tabLst/>
                <a:defRPr kumimoji="0" sz="2600" b="0" i="0" u="none" strike="noStrike" cap="none" spc="0" normalizeH="0" baseline="0">
                  <a:ln>
                    <a:noFill/>
                  </a:ln>
                  <a:solidFill>
                    <a:srgbClr val="727574"/>
                  </a:solidFill>
                  <a:effectLst/>
                  <a:uFillTx/>
                </a:defRPr>
              </a:lvl3pPr>
              <a:lvl4pPr marL="0" marR="0" indent="685800" algn="l" defTabSz="825500" rtl="0" fontAlgn="auto" latinLnBrk="0" hangingPunct="0">
                <a:lnSpc>
                  <a:spcPct val="100000"/>
                </a:lnSpc>
                <a:spcBef>
                  <a:spcPts val="0"/>
                </a:spcBef>
                <a:spcAft>
                  <a:spcPts val="0"/>
                </a:spcAft>
                <a:buClrTx/>
                <a:buSzTx/>
                <a:buFontTx/>
                <a:buNone/>
                <a:tabLst/>
                <a:defRPr kumimoji="0" sz="2600" b="0" i="0" u="none" strike="noStrike" cap="none" spc="0" normalizeH="0" baseline="0">
                  <a:ln>
                    <a:noFill/>
                  </a:ln>
                  <a:solidFill>
                    <a:srgbClr val="727574"/>
                  </a:solidFill>
                  <a:effectLst/>
                  <a:uFillTx/>
                </a:defRPr>
              </a:lvl4pPr>
              <a:lvl5pPr marL="0" marR="0" indent="914400" algn="l" defTabSz="825500" rtl="0" fontAlgn="auto" latinLnBrk="0" hangingPunct="0">
                <a:lnSpc>
                  <a:spcPct val="100000"/>
                </a:lnSpc>
                <a:spcBef>
                  <a:spcPts val="0"/>
                </a:spcBef>
                <a:spcAft>
                  <a:spcPts val="0"/>
                </a:spcAft>
                <a:buClrTx/>
                <a:buSzTx/>
                <a:buFontTx/>
                <a:buNone/>
                <a:tabLst/>
                <a:defRPr kumimoji="0" sz="2600" b="0" i="0" u="none" strike="noStrike" cap="none" spc="0" normalizeH="0" baseline="0">
                  <a:ln>
                    <a:noFill/>
                  </a:ln>
                  <a:solidFill>
                    <a:srgbClr val="727574"/>
                  </a:solidFill>
                  <a:effectLst/>
                  <a:uFillTx/>
                </a:defRPr>
              </a:lvl5pPr>
              <a:lvl6pPr marL="0" marR="0" indent="1143000" algn="l" defTabSz="825500" rtl="0" fontAlgn="auto" latinLnBrk="0" hangingPunct="0">
                <a:lnSpc>
                  <a:spcPct val="100000"/>
                </a:lnSpc>
                <a:spcBef>
                  <a:spcPts val="0"/>
                </a:spcBef>
                <a:spcAft>
                  <a:spcPts val="0"/>
                </a:spcAft>
                <a:buClrTx/>
                <a:buSzTx/>
                <a:buFontTx/>
                <a:buNone/>
                <a:tabLst/>
                <a:defRPr kumimoji="0" sz="2600" b="0" i="0" u="none" strike="noStrike" cap="none" spc="0" normalizeH="0" baseline="0">
                  <a:ln>
                    <a:noFill/>
                  </a:ln>
                  <a:solidFill>
                    <a:srgbClr val="727574"/>
                  </a:solidFill>
                  <a:effectLst/>
                  <a:uFillTx/>
                </a:defRPr>
              </a:lvl6pPr>
              <a:lvl7pPr marL="0" marR="0" indent="1371600" algn="l" defTabSz="825500" rtl="0" fontAlgn="auto" latinLnBrk="0" hangingPunct="0">
                <a:lnSpc>
                  <a:spcPct val="100000"/>
                </a:lnSpc>
                <a:spcBef>
                  <a:spcPts val="0"/>
                </a:spcBef>
                <a:spcAft>
                  <a:spcPts val="0"/>
                </a:spcAft>
                <a:buClrTx/>
                <a:buSzTx/>
                <a:buFontTx/>
                <a:buNone/>
                <a:tabLst/>
                <a:defRPr kumimoji="0" sz="2600" b="0" i="0" u="none" strike="noStrike" cap="none" spc="0" normalizeH="0" baseline="0">
                  <a:ln>
                    <a:noFill/>
                  </a:ln>
                  <a:solidFill>
                    <a:srgbClr val="727574"/>
                  </a:solidFill>
                  <a:effectLst/>
                  <a:uFillTx/>
                </a:defRPr>
              </a:lvl7pPr>
              <a:lvl8pPr marL="0" marR="0" indent="1600200" algn="l" defTabSz="825500" rtl="0" fontAlgn="auto" latinLnBrk="0" hangingPunct="0">
                <a:lnSpc>
                  <a:spcPct val="100000"/>
                </a:lnSpc>
                <a:spcBef>
                  <a:spcPts val="0"/>
                </a:spcBef>
                <a:spcAft>
                  <a:spcPts val="0"/>
                </a:spcAft>
                <a:buClrTx/>
                <a:buSzTx/>
                <a:buFontTx/>
                <a:buNone/>
                <a:tabLst/>
                <a:defRPr kumimoji="0" sz="2600" b="0" i="0" u="none" strike="noStrike" cap="none" spc="0" normalizeH="0" baseline="0">
                  <a:ln>
                    <a:noFill/>
                  </a:ln>
                  <a:solidFill>
                    <a:srgbClr val="727574"/>
                  </a:solidFill>
                  <a:effectLst/>
                  <a:uFillTx/>
                </a:defRPr>
              </a:lvl8pPr>
              <a:lvl9pPr marL="0" marR="0" indent="1828800" algn="l" defTabSz="825500" rtl="0" fontAlgn="auto" latinLnBrk="0" hangingPunct="0">
                <a:lnSpc>
                  <a:spcPct val="100000"/>
                </a:lnSpc>
                <a:spcBef>
                  <a:spcPts val="0"/>
                </a:spcBef>
                <a:spcAft>
                  <a:spcPts val="0"/>
                </a:spcAft>
                <a:buClrTx/>
                <a:buSzTx/>
                <a:buFontTx/>
                <a:buNone/>
                <a:tabLst/>
                <a:defRPr kumimoji="0" sz="2600" b="0" i="0" u="none" strike="noStrike" cap="none" spc="0" normalizeH="0" baseline="0">
                  <a:ln>
                    <a:noFill/>
                  </a:ln>
                  <a:solidFill>
                    <a:srgbClr val="727574"/>
                  </a:solidFill>
                  <a:effectLst/>
                  <a:uFillTx/>
                </a:defRPr>
              </a:lvl9pPr>
            </a:lstStyle>
            <a:p>
              <a:pPr algn="ctr">
                <a:defRPr sz="3000">
                  <a:solidFill>
                    <a:srgbClr val="000000"/>
                  </a:solidFill>
                </a:defRPr>
              </a:pPr>
              <a:endParaRPr sz="3000">
                <a:solidFill>
                  <a:schemeClr val="tx1"/>
                </a:solidFill>
                <a:cs typeface="+mn-ea"/>
                <a:sym typeface="+mn-lt"/>
              </a:endParaRPr>
            </a:p>
          </p:txBody>
        </p:sp>
        <p:sp>
          <p:nvSpPr>
            <p:cNvPr id="7" name="ïsļîḍè">
              <a:extLst>
                <a:ext uri="{FF2B5EF4-FFF2-40B4-BE49-F238E27FC236}">
                  <a16:creationId xmlns:a16="http://schemas.microsoft.com/office/drawing/2014/main" id="{1A6748E2-BD8E-4BE9-B9F3-515AD1B105B8}"/>
                </a:ext>
              </a:extLst>
            </p:cNvPr>
            <p:cNvSpPr/>
            <p:nvPr/>
          </p:nvSpPr>
          <p:spPr>
            <a:xfrm>
              <a:off x="1327529" y="4612431"/>
              <a:ext cx="1090390" cy="1308793"/>
            </a:xfrm>
            <a:custGeom>
              <a:avLst/>
              <a:gdLst/>
              <a:ahLst/>
              <a:cxnLst>
                <a:cxn ang="0">
                  <a:pos x="wd2" y="hd2"/>
                </a:cxn>
                <a:cxn ang="5400000">
                  <a:pos x="wd2" y="hd2"/>
                </a:cxn>
                <a:cxn ang="10800000">
                  <a:pos x="wd2" y="hd2"/>
                </a:cxn>
                <a:cxn ang="16200000">
                  <a:pos x="wd2" y="hd2"/>
                </a:cxn>
              </a:cxnLst>
              <a:rect l="0" t="0" r="r" b="b"/>
              <a:pathLst>
                <a:path w="21600" h="21600" extrusionOk="0">
                  <a:moveTo>
                    <a:pt x="202" y="15533"/>
                  </a:moveTo>
                  <a:lnTo>
                    <a:pt x="0" y="21600"/>
                  </a:lnTo>
                  <a:lnTo>
                    <a:pt x="21600" y="0"/>
                  </a:lnTo>
                  <a:lnTo>
                    <a:pt x="202" y="15533"/>
                  </a:lnTo>
                  <a:close/>
                </a:path>
              </a:pathLst>
            </a:custGeom>
            <a:ln/>
          </p:spPr>
          <p:style>
            <a:lnRef idx="1">
              <a:schemeClr val="accent3"/>
            </a:lnRef>
            <a:fillRef idx="2">
              <a:schemeClr val="accent3"/>
            </a:fillRef>
            <a:effectRef idx="1">
              <a:schemeClr val="accent3"/>
            </a:effectRef>
            <a:fontRef idx="minor">
              <a:schemeClr val="dk1"/>
            </a:fontRef>
          </p:style>
          <p:txBody>
            <a:bodyPr anchor="ctr">
              <a:norm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825500" rtl="0" fontAlgn="auto" latinLnBrk="0" hangingPunct="0">
                <a:lnSpc>
                  <a:spcPct val="100000"/>
                </a:lnSpc>
                <a:spcBef>
                  <a:spcPts val="0"/>
                </a:spcBef>
                <a:spcAft>
                  <a:spcPts val="0"/>
                </a:spcAft>
                <a:buClrTx/>
                <a:buSzTx/>
                <a:buFontTx/>
                <a:buNone/>
                <a:tabLst/>
                <a:defRPr kumimoji="0" sz="2600" b="0" i="0" u="none" strike="noStrike" cap="none" spc="0" normalizeH="0" baseline="0">
                  <a:ln>
                    <a:noFill/>
                  </a:ln>
                  <a:solidFill>
                    <a:srgbClr val="727574"/>
                  </a:solidFill>
                  <a:effectLst/>
                  <a:uFillTx/>
                </a:defRPr>
              </a:lvl1pPr>
              <a:lvl2pPr marL="0" marR="0" indent="228600" algn="l" defTabSz="825500" rtl="0" fontAlgn="auto" latinLnBrk="0" hangingPunct="0">
                <a:lnSpc>
                  <a:spcPct val="100000"/>
                </a:lnSpc>
                <a:spcBef>
                  <a:spcPts val="0"/>
                </a:spcBef>
                <a:spcAft>
                  <a:spcPts val="0"/>
                </a:spcAft>
                <a:buClrTx/>
                <a:buSzTx/>
                <a:buFontTx/>
                <a:buNone/>
                <a:tabLst/>
                <a:defRPr kumimoji="0" sz="2600" b="0" i="0" u="none" strike="noStrike" cap="none" spc="0" normalizeH="0" baseline="0">
                  <a:ln>
                    <a:noFill/>
                  </a:ln>
                  <a:solidFill>
                    <a:srgbClr val="727574"/>
                  </a:solidFill>
                  <a:effectLst/>
                  <a:uFillTx/>
                </a:defRPr>
              </a:lvl2pPr>
              <a:lvl3pPr marL="0" marR="0" indent="457200" algn="l" defTabSz="825500" rtl="0" fontAlgn="auto" latinLnBrk="0" hangingPunct="0">
                <a:lnSpc>
                  <a:spcPct val="100000"/>
                </a:lnSpc>
                <a:spcBef>
                  <a:spcPts val="0"/>
                </a:spcBef>
                <a:spcAft>
                  <a:spcPts val="0"/>
                </a:spcAft>
                <a:buClrTx/>
                <a:buSzTx/>
                <a:buFontTx/>
                <a:buNone/>
                <a:tabLst/>
                <a:defRPr kumimoji="0" sz="2600" b="0" i="0" u="none" strike="noStrike" cap="none" spc="0" normalizeH="0" baseline="0">
                  <a:ln>
                    <a:noFill/>
                  </a:ln>
                  <a:solidFill>
                    <a:srgbClr val="727574"/>
                  </a:solidFill>
                  <a:effectLst/>
                  <a:uFillTx/>
                </a:defRPr>
              </a:lvl3pPr>
              <a:lvl4pPr marL="0" marR="0" indent="685800" algn="l" defTabSz="825500" rtl="0" fontAlgn="auto" latinLnBrk="0" hangingPunct="0">
                <a:lnSpc>
                  <a:spcPct val="100000"/>
                </a:lnSpc>
                <a:spcBef>
                  <a:spcPts val="0"/>
                </a:spcBef>
                <a:spcAft>
                  <a:spcPts val="0"/>
                </a:spcAft>
                <a:buClrTx/>
                <a:buSzTx/>
                <a:buFontTx/>
                <a:buNone/>
                <a:tabLst/>
                <a:defRPr kumimoji="0" sz="2600" b="0" i="0" u="none" strike="noStrike" cap="none" spc="0" normalizeH="0" baseline="0">
                  <a:ln>
                    <a:noFill/>
                  </a:ln>
                  <a:solidFill>
                    <a:srgbClr val="727574"/>
                  </a:solidFill>
                  <a:effectLst/>
                  <a:uFillTx/>
                </a:defRPr>
              </a:lvl4pPr>
              <a:lvl5pPr marL="0" marR="0" indent="914400" algn="l" defTabSz="825500" rtl="0" fontAlgn="auto" latinLnBrk="0" hangingPunct="0">
                <a:lnSpc>
                  <a:spcPct val="100000"/>
                </a:lnSpc>
                <a:spcBef>
                  <a:spcPts val="0"/>
                </a:spcBef>
                <a:spcAft>
                  <a:spcPts val="0"/>
                </a:spcAft>
                <a:buClrTx/>
                <a:buSzTx/>
                <a:buFontTx/>
                <a:buNone/>
                <a:tabLst/>
                <a:defRPr kumimoji="0" sz="2600" b="0" i="0" u="none" strike="noStrike" cap="none" spc="0" normalizeH="0" baseline="0">
                  <a:ln>
                    <a:noFill/>
                  </a:ln>
                  <a:solidFill>
                    <a:srgbClr val="727574"/>
                  </a:solidFill>
                  <a:effectLst/>
                  <a:uFillTx/>
                </a:defRPr>
              </a:lvl5pPr>
              <a:lvl6pPr marL="0" marR="0" indent="1143000" algn="l" defTabSz="825500" rtl="0" fontAlgn="auto" latinLnBrk="0" hangingPunct="0">
                <a:lnSpc>
                  <a:spcPct val="100000"/>
                </a:lnSpc>
                <a:spcBef>
                  <a:spcPts val="0"/>
                </a:spcBef>
                <a:spcAft>
                  <a:spcPts val="0"/>
                </a:spcAft>
                <a:buClrTx/>
                <a:buSzTx/>
                <a:buFontTx/>
                <a:buNone/>
                <a:tabLst/>
                <a:defRPr kumimoji="0" sz="2600" b="0" i="0" u="none" strike="noStrike" cap="none" spc="0" normalizeH="0" baseline="0">
                  <a:ln>
                    <a:noFill/>
                  </a:ln>
                  <a:solidFill>
                    <a:srgbClr val="727574"/>
                  </a:solidFill>
                  <a:effectLst/>
                  <a:uFillTx/>
                </a:defRPr>
              </a:lvl6pPr>
              <a:lvl7pPr marL="0" marR="0" indent="1371600" algn="l" defTabSz="825500" rtl="0" fontAlgn="auto" latinLnBrk="0" hangingPunct="0">
                <a:lnSpc>
                  <a:spcPct val="100000"/>
                </a:lnSpc>
                <a:spcBef>
                  <a:spcPts val="0"/>
                </a:spcBef>
                <a:spcAft>
                  <a:spcPts val="0"/>
                </a:spcAft>
                <a:buClrTx/>
                <a:buSzTx/>
                <a:buFontTx/>
                <a:buNone/>
                <a:tabLst/>
                <a:defRPr kumimoji="0" sz="2600" b="0" i="0" u="none" strike="noStrike" cap="none" spc="0" normalizeH="0" baseline="0">
                  <a:ln>
                    <a:noFill/>
                  </a:ln>
                  <a:solidFill>
                    <a:srgbClr val="727574"/>
                  </a:solidFill>
                  <a:effectLst/>
                  <a:uFillTx/>
                </a:defRPr>
              </a:lvl7pPr>
              <a:lvl8pPr marL="0" marR="0" indent="1600200" algn="l" defTabSz="825500" rtl="0" fontAlgn="auto" latinLnBrk="0" hangingPunct="0">
                <a:lnSpc>
                  <a:spcPct val="100000"/>
                </a:lnSpc>
                <a:spcBef>
                  <a:spcPts val="0"/>
                </a:spcBef>
                <a:spcAft>
                  <a:spcPts val="0"/>
                </a:spcAft>
                <a:buClrTx/>
                <a:buSzTx/>
                <a:buFontTx/>
                <a:buNone/>
                <a:tabLst/>
                <a:defRPr kumimoji="0" sz="2600" b="0" i="0" u="none" strike="noStrike" cap="none" spc="0" normalizeH="0" baseline="0">
                  <a:ln>
                    <a:noFill/>
                  </a:ln>
                  <a:solidFill>
                    <a:srgbClr val="727574"/>
                  </a:solidFill>
                  <a:effectLst/>
                  <a:uFillTx/>
                </a:defRPr>
              </a:lvl8pPr>
              <a:lvl9pPr marL="0" marR="0" indent="1828800" algn="l" defTabSz="825500" rtl="0" fontAlgn="auto" latinLnBrk="0" hangingPunct="0">
                <a:lnSpc>
                  <a:spcPct val="100000"/>
                </a:lnSpc>
                <a:spcBef>
                  <a:spcPts val="0"/>
                </a:spcBef>
                <a:spcAft>
                  <a:spcPts val="0"/>
                </a:spcAft>
                <a:buClrTx/>
                <a:buSzTx/>
                <a:buFontTx/>
                <a:buNone/>
                <a:tabLst/>
                <a:defRPr kumimoji="0" sz="2600" b="0" i="0" u="none" strike="noStrike" cap="none" spc="0" normalizeH="0" baseline="0">
                  <a:ln>
                    <a:noFill/>
                  </a:ln>
                  <a:solidFill>
                    <a:srgbClr val="727574"/>
                  </a:solidFill>
                  <a:effectLst/>
                  <a:uFillTx/>
                </a:defRPr>
              </a:lvl9pPr>
            </a:lstStyle>
            <a:p>
              <a:pPr algn="ctr">
                <a:defRPr sz="3000">
                  <a:solidFill>
                    <a:srgbClr val="000000"/>
                  </a:solidFill>
                </a:defRPr>
              </a:pPr>
              <a:endParaRPr sz="3000">
                <a:solidFill>
                  <a:schemeClr val="tx1"/>
                </a:solidFill>
                <a:cs typeface="+mn-ea"/>
                <a:sym typeface="+mn-lt"/>
              </a:endParaRPr>
            </a:p>
          </p:txBody>
        </p:sp>
        <p:sp>
          <p:nvSpPr>
            <p:cNvPr id="8" name="íśļîḓe">
              <a:extLst>
                <a:ext uri="{FF2B5EF4-FFF2-40B4-BE49-F238E27FC236}">
                  <a16:creationId xmlns:a16="http://schemas.microsoft.com/office/drawing/2014/main" id="{6F5E9C52-5D56-4385-9110-BE3F0B0F582B}"/>
                </a:ext>
              </a:extLst>
            </p:cNvPr>
            <p:cNvSpPr/>
            <p:nvPr/>
          </p:nvSpPr>
          <p:spPr>
            <a:xfrm>
              <a:off x="717550" y="4612856"/>
              <a:ext cx="1700413" cy="880638"/>
            </a:xfrm>
            <a:custGeom>
              <a:avLst/>
              <a:gdLst/>
              <a:ahLst/>
              <a:cxnLst>
                <a:cxn ang="0">
                  <a:pos x="wd2" y="hd2"/>
                </a:cxn>
                <a:cxn ang="5400000">
                  <a:pos x="wd2" y="hd2"/>
                </a:cxn>
                <a:cxn ang="10800000">
                  <a:pos x="wd2" y="hd2"/>
                </a:cxn>
                <a:cxn ang="16200000">
                  <a:pos x="wd2" y="hd2"/>
                </a:cxn>
              </a:cxnLst>
              <a:rect l="0" t="0" r="r" b="b"/>
              <a:pathLst>
                <a:path w="21600" h="21600" extrusionOk="0">
                  <a:moveTo>
                    <a:pt x="0" y="17317"/>
                  </a:moveTo>
                  <a:lnTo>
                    <a:pt x="6301" y="21600"/>
                  </a:lnTo>
                  <a:lnTo>
                    <a:pt x="21600" y="0"/>
                  </a:lnTo>
                  <a:lnTo>
                    <a:pt x="0" y="17317"/>
                  </a:lnTo>
                  <a:close/>
                </a:path>
              </a:pathLst>
            </a:custGeom>
            <a:ln/>
          </p:spPr>
          <p:style>
            <a:lnRef idx="1">
              <a:schemeClr val="accent3"/>
            </a:lnRef>
            <a:fillRef idx="2">
              <a:schemeClr val="accent3"/>
            </a:fillRef>
            <a:effectRef idx="1">
              <a:schemeClr val="accent3"/>
            </a:effectRef>
            <a:fontRef idx="minor">
              <a:schemeClr val="dk1"/>
            </a:fontRef>
          </p:style>
          <p:txBody>
            <a:bodyPr anchor="ctr">
              <a:norm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825500" rtl="0" fontAlgn="auto" latinLnBrk="0" hangingPunct="0">
                <a:lnSpc>
                  <a:spcPct val="100000"/>
                </a:lnSpc>
                <a:spcBef>
                  <a:spcPts val="0"/>
                </a:spcBef>
                <a:spcAft>
                  <a:spcPts val="0"/>
                </a:spcAft>
                <a:buClrTx/>
                <a:buSzTx/>
                <a:buFontTx/>
                <a:buNone/>
                <a:tabLst/>
                <a:defRPr kumimoji="0" sz="2600" b="0" i="0" u="none" strike="noStrike" cap="none" spc="0" normalizeH="0" baseline="0">
                  <a:ln>
                    <a:noFill/>
                  </a:ln>
                  <a:solidFill>
                    <a:srgbClr val="727574"/>
                  </a:solidFill>
                  <a:effectLst/>
                  <a:uFillTx/>
                </a:defRPr>
              </a:lvl1pPr>
              <a:lvl2pPr marL="0" marR="0" indent="228600" algn="l" defTabSz="825500" rtl="0" fontAlgn="auto" latinLnBrk="0" hangingPunct="0">
                <a:lnSpc>
                  <a:spcPct val="100000"/>
                </a:lnSpc>
                <a:spcBef>
                  <a:spcPts val="0"/>
                </a:spcBef>
                <a:spcAft>
                  <a:spcPts val="0"/>
                </a:spcAft>
                <a:buClrTx/>
                <a:buSzTx/>
                <a:buFontTx/>
                <a:buNone/>
                <a:tabLst/>
                <a:defRPr kumimoji="0" sz="2600" b="0" i="0" u="none" strike="noStrike" cap="none" spc="0" normalizeH="0" baseline="0">
                  <a:ln>
                    <a:noFill/>
                  </a:ln>
                  <a:solidFill>
                    <a:srgbClr val="727574"/>
                  </a:solidFill>
                  <a:effectLst/>
                  <a:uFillTx/>
                </a:defRPr>
              </a:lvl2pPr>
              <a:lvl3pPr marL="0" marR="0" indent="457200" algn="l" defTabSz="825500" rtl="0" fontAlgn="auto" latinLnBrk="0" hangingPunct="0">
                <a:lnSpc>
                  <a:spcPct val="100000"/>
                </a:lnSpc>
                <a:spcBef>
                  <a:spcPts val="0"/>
                </a:spcBef>
                <a:spcAft>
                  <a:spcPts val="0"/>
                </a:spcAft>
                <a:buClrTx/>
                <a:buSzTx/>
                <a:buFontTx/>
                <a:buNone/>
                <a:tabLst/>
                <a:defRPr kumimoji="0" sz="2600" b="0" i="0" u="none" strike="noStrike" cap="none" spc="0" normalizeH="0" baseline="0">
                  <a:ln>
                    <a:noFill/>
                  </a:ln>
                  <a:solidFill>
                    <a:srgbClr val="727574"/>
                  </a:solidFill>
                  <a:effectLst/>
                  <a:uFillTx/>
                </a:defRPr>
              </a:lvl3pPr>
              <a:lvl4pPr marL="0" marR="0" indent="685800" algn="l" defTabSz="825500" rtl="0" fontAlgn="auto" latinLnBrk="0" hangingPunct="0">
                <a:lnSpc>
                  <a:spcPct val="100000"/>
                </a:lnSpc>
                <a:spcBef>
                  <a:spcPts val="0"/>
                </a:spcBef>
                <a:spcAft>
                  <a:spcPts val="0"/>
                </a:spcAft>
                <a:buClrTx/>
                <a:buSzTx/>
                <a:buFontTx/>
                <a:buNone/>
                <a:tabLst/>
                <a:defRPr kumimoji="0" sz="2600" b="0" i="0" u="none" strike="noStrike" cap="none" spc="0" normalizeH="0" baseline="0">
                  <a:ln>
                    <a:noFill/>
                  </a:ln>
                  <a:solidFill>
                    <a:srgbClr val="727574"/>
                  </a:solidFill>
                  <a:effectLst/>
                  <a:uFillTx/>
                </a:defRPr>
              </a:lvl4pPr>
              <a:lvl5pPr marL="0" marR="0" indent="914400" algn="l" defTabSz="825500" rtl="0" fontAlgn="auto" latinLnBrk="0" hangingPunct="0">
                <a:lnSpc>
                  <a:spcPct val="100000"/>
                </a:lnSpc>
                <a:spcBef>
                  <a:spcPts val="0"/>
                </a:spcBef>
                <a:spcAft>
                  <a:spcPts val="0"/>
                </a:spcAft>
                <a:buClrTx/>
                <a:buSzTx/>
                <a:buFontTx/>
                <a:buNone/>
                <a:tabLst/>
                <a:defRPr kumimoji="0" sz="2600" b="0" i="0" u="none" strike="noStrike" cap="none" spc="0" normalizeH="0" baseline="0">
                  <a:ln>
                    <a:noFill/>
                  </a:ln>
                  <a:solidFill>
                    <a:srgbClr val="727574"/>
                  </a:solidFill>
                  <a:effectLst/>
                  <a:uFillTx/>
                </a:defRPr>
              </a:lvl5pPr>
              <a:lvl6pPr marL="0" marR="0" indent="1143000" algn="l" defTabSz="825500" rtl="0" fontAlgn="auto" latinLnBrk="0" hangingPunct="0">
                <a:lnSpc>
                  <a:spcPct val="100000"/>
                </a:lnSpc>
                <a:spcBef>
                  <a:spcPts val="0"/>
                </a:spcBef>
                <a:spcAft>
                  <a:spcPts val="0"/>
                </a:spcAft>
                <a:buClrTx/>
                <a:buSzTx/>
                <a:buFontTx/>
                <a:buNone/>
                <a:tabLst/>
                <a:defRPr kumimoji="0" sz="2600" b="0" i="0" u="none" strike="noStrike" cap="none" spc="0" normalizeH="0" baseline="0">
                  <a:ln>
                    <a:noFill/>
                  </a:ln>
                  <a:solidFill>
                    <a:srgbClr val="727574"/>
                  </a:solidFill>
                  <a:effectLst/>
                  <a:uFillTx/>
                </a:defRPr>
              </a:lvl6pPr>
              <a:lvl7pPr marL="0" marR="0" indent="1371600" algn="l" defTabSz="825500" rtl="0" fontAlgn="auto" latinLnBrk="0" hangingPunct="0">
                <a:lnSpc>
                  <a:spcPct val="100000"/>
                </a:lnSpc>
                <a:spcBef>
                  <a:spcPts val="0"/>
                </a:spcBef>
                <a:spcAft>
                  <a:spcPts val="0"/>
                </a:spcAft>
                <a:buClrTx/>
                <a:buSzTx/>
                <a:buFontTx/>
                <a:buNone/>
                <a:tabLst/>
                <a:defRPr kumimoji="0" sz="2600" b="0" i="0" u="none" strike="noStrike" cap="none" spc="0" normalizeH="0" baseline="0">
                  <a:ln>
                    <a:noFill/>
                  </a:ln>
                  <a:solidFill>
                    <a:srgbClr val="727574"/>
                  </a:solidFill>
                  <a:effectLst/>
                  <a:uFillTx/>
                </a:defRPr>
              </a:lvl7pPr>
              <a:lvl8pPr marL="0" marR="0" indent="1600200" algn="l" defTabSz="825500" rtl="0" fontAlgn="auto" latinLnBrk="0" hangingPunct="0">
                <a:lnSpc>
                  <a:spcPct val="100000"/>
                </a:lnSpc>
                <a:spcBef>
                  <a:spcPts val="0"/>
                </a:spcBef>
                <a:spcAft>
                  <a:spcPts val="0"/>
                </a:spcAft>
                <a:buClrTx/>
                <a:buSzTx/>
                <a:buFontTx/>
                <a:buNone/>
                <a:tabLst/>
                <a:defRPr kumimoji="0" sz="2600" b="0" i="0" u="none" strike="noStrike" cap="none" spc="0" normalizeH="0" baseline="0">
                  <a:ln>
                    <a:noFill/>
                  </a:ln>
                  <a:solidFill>
                    <a:srgbClr val="727574"/>
                  </a:solidFill>
                  <a:effectLst/>
                  <a:uFillTx/>
                </a:defRPr>
              </a:lvl8pPr>
              <a:lvl9pPr marL="0" marR="0" indent="1828800" algn="l" defTabSz="825500" rtl="0" fontAlgn="auto" latinLnBrk="0" hangingPunct="0">
                <a:lnSpc>
                  <a:spcPct val="100000"/>
                </a:lnSpc>
                <a:spcBef>
                  <a:spcPts val="0"/>
                </a:spcBef>
                <a:spcAft>
                  <a:spcPts val="0"/>
                </a:spcAft>
                <a:buClrTx/>
                <a:buSzTx/>
                <a:buFontTx/>
                <a:buNone/>
                <a:tabLst/>
                <a:defRPr kumimoji="0" sz="2600" b="0" i="0" u="none" strike="noStrike" cap="none" spc="0" normalizeH="0" baseline="0">
                  <a:ln>
                    <a:noFill/>
                  </a:ln>
                  <a:solidFill>
                    <a:srgbClr val="727574"/>
                  </a:solidFill>
                  <a:effectLst/>
                  <a:uFillTx/>
                </a:defRPr>
              </a:lvl9pPr>
            </a:lstStyle>
            <a:p>
              <a:pPr algn="ctr">
                <a:defRPr sz="3000">
                  <a:solidFill>
                    <a:srgbClr val="000000"/>
                  </a:solidFill>
                </a:defRPr>
              </a:pPr>
              <a:endParaRPr sz="3000">
                <a:solidFill>
                  <a:schemeClr val="tx1"/>
                </a:solidFill>
                <a:cs typeface="+mn-ea"/>
                <a:sym typeface="+mn-lt"/>
              </a:endParaRPr>
            </a:p>
          </p:txBody>
        </p:sp>
        <p:sp>
          <p:nvSpPr>
            <p:cNvPr id="9" name="íšļiḍé">
              <a:extLst>
                <a:ext uri="{FF2B5EF4-FFF2-40B4-BE49-F238E27FC236}">
                  <a16:creationId xmlns:a16="http://schemas.microsoft.com/office/drawing/2014/main" id="{9AF427A5-E749-4695-BA40-147A0F2E1981}"/>
                </a:ext>
              </a:extLst>
            </p:cNvPr>
            <p:cNvSpPr/>
            <p:nvPr/>
          </p:nvSpPr>
          <p:spPr>
            <a:xfrm>
              <a:off x="1338032" y="4613025"/>
              <a:ext cx="1080065" cy="1336259"/>
            </a:xfrm>
            <a:custGeom>
              <a:avLst/>
              <a:gdLst/>
              <a:ahLst/>
              <a:cxnLst>
                <a:cxn ang="0">
                  <a:pos x="wd2" y="hd2"/>
                </a:cxn>
                <a:cxn ang="5400000">
                  <a:pos x="wd2" y="hd2"/>
                </a:cxn>
                <a:cxn ang="10800000">
                  <a:pos x="wd2" y="hd2"/>
                </a:cxn>
                <a:cxn ang="16200000">
                  <a:pos x="wd2" y="hd2"/>
                </a:cxn>
              </a:cxnLst>
              <a:rect l="0" t="0" r="r" b="b"/>
              <a:pathLst>
                <a:path w="21600" h="21600" extrusionOk="0">
                  <a:moveTo>
                    <a:pt x="0" y="15166"/>
                  </a:moveTo>
                  <a:lnTo>
                    <a:pt x="14073" y="21600"/>
                  </a:lnTo>
                  <a:lnTo>
                    <a:pt x="21600" y="0"/>
                  </a:lnTo>
                  <a:lnTo>
                    <a:pt x="0" y="15166"/>
                  </a:lnTo>
                  <a:close/>
                </a:path>
              </a:pathLst>
            </a:custGeom>
            <a:ln/>
          </p:spPr>
          <p:style>
            <a:lnRef idx="1">
              <a:schemeClr val="accent3"/>
            </a:lnRef>
            <a:fillRef idx="2">
              <a:schemeClr val="accent3"/>
            </a:fillRef>
            <a:effectRef idx="1">
              <a:schemeClr val="accent3"/>
            </a:effectRef>
            <a:fontRef idx="minor">
              <a:schemeClr val="dk1"/>
            </a:fontRef>
          </p:style>
          <p:txBody>
            <a:bodyPr anchor="ctr">
              <a:norm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825500" rtl="0" fontAlgn="auto" latinLnBrk="0" hangingPunct="0">
                <a:lnSpc>
                  <a:spcPct val="100000"/>
                </a:lnSpc>
                <a:spcBef>
                  <a:spcPts val="0"/>
                </a:spcBef>
                <a:spcAft>
                  <a:spcPts val="0"/>
                </a:spcAft>
                <a:buClrTx/>
                <a:buSzTx/>
                <a:buFontTx/>
                <a:buNone/>
                <a:tabLst/>
                <a:defRPr kumimoji="0" sz="2600" b="0" i="0" u="none" strike="noStrike" cap="none" spc="0" normalizeH="0" baseline="0">
                  <a:ln>
                    <a:noFill/>
                  </a:ln>
                  <a:solidFill>
                    <a:srgbClr val="727574"/>
                  </a:solidFill>
                  <a:effectLst/>
                  <a:uFillTx/>
                </a:defRPr>
              </a:lvl1pPr>
              <a:lvl2pPr marL="0" marR="0" indent="228600" algn="l" defTabSz="825500" rtl="0" fontAlgn="auto" latinLnBrk="0" hangingPunct="0">
                <a:lnSpc>
                  <a:spcPct val="100000"/>
                </a:lnSpc>
                <a:spcBef>
                  <a:spcPts val="0"/>
                </a:spcBef>
                <a:spcAft>
                  <a:spcPts val="0"/>
                </a:spcAft>
                <a:buClrTx/>
                <a:buSzTx/>
                <a:buFontTx/>
                <a:buNone/>
                <a:tabLst/>
                <a:defRPr kumimoji="0" sz="2600" b="0" i="0" u="none" strike="noStrike" cap="none" spc="0" normalizeH="0" baseline="0">
                  <a:ln>
                    <a:noFill/>
                  </a:ln>
                  <a:solidFill>
                    <a:srgbClr val="727574"/>
                  </a:solidFill>
                  <a:effectLst/>
                  <a:uFillTx/>
                </a:defRPr>
              </a:lvl2pPr>
              <a:lvl3pPr marL="0" marR="0" indent="457200" algn="l" defTabSz="825500" rtl="0" fontAlgn="auto" latinLnBrk="0" hangingPunct="0">
                <a:lnSpc>
                  <a:spcPct val="100000"/>
                </a:lnSpc>
                <a:spcBef>
                  <a:spcPts val="0"/>
                </a:spcBef>
                <a:spcAft>
                  <a:spcPts val="0"/>
                </a:spcAft>
                <a:buClrTx/>
                <a:buSzTx/>
                <a:buFontTx/>
                <a:buNone/>
                <a:tabLst/>
                <a:defRPr kumimoji="0" sz="2600" b="0" i="0" u="none" strike="noStrike" cap="none" spc="0" normalizeH="0" baseline="0">
                  <a:ln>
                    <a:noFill/>
                  </a:ln>
                  <a:solidFill>
                    <a:srgbClr val="727574"/>
                  </a:solidFill>
                  <a:effectLst/>
                  <a:uFillTx/>
                </a:defRPr>
              </a:lvl3pPr>
              <a:lvl4pPr marL="0" marR="0" indent="685800" algn="l" defTabSz="825500" rtl="0" fontAlgn="auto" latinLnBrk="0" hangingPunct="0">
                <a:lnSpc>
                  <a:spcPct val="100000"/>
                </a:lnSpc>
                <a:spcBef>
                  <a:spcPts val="0"/>
                </a:spcBef>
                <a:spcAft>
                  <a:spcPts val="0"/>
                </a:spcAft>
                <a:buClrTx/>
                <a:buSzTx/>
                <a:buFontTx/>
                <a:buNone/>
                <a:tabLst/>
                <a:defRPr kumimoji="0" sz="2600" b="0" i="0" u="none" strike="noStrike" cap="none" spc="0" normalizeH="0" baseline="0">
                  <a:ln>
                    <a:noFill/>
                  </a:ln>
                  <a:solidFill>
                    <a:srgbClr val="727574"/>
                  </a:solidFill>
                  <a:effectLst/>
                  <a:uFillTx/>
                </a:defRPr>
              </a:lvl4pPr>
              <a:lvl5pPr marL="0" marR="0" indent="914400" algn="l" defTabSz="825500" rtl="0" fontAlgn="auto" latinLnBrk="0" hangingPunct="0">
                <a:lnSpc>
                  <a:spcPct val="100000"/>
                </a:lnSpc>
                <a:spcBef>
                  <a:spcPts val="0"/>
                </a:spcBef>
                <a:spcAft>
                  <a:spcPts val="0"/>
                </a:spcAft>
                <a:buClrTx/>
                <a:buSzTx/>
                <a:buFontTx/>
                <a:buNone/>
                <a:tabLst/>
                <a:defRPr kumimoji="0" sz="2600" b="0" i="0" u="none" strike="noStrike" cap="none" spc="0" normalizeH="0" baseline="0">
                  <a:ln>
                    <a:noFill/>
                  </a:ln>
                  <a:solidFill>
                    <a:srgbClr val="727574"/>
                  </a:solidFill>
                  <a:effectLst/>
                  <a:uFillTx/>
                </a:defRPr>
              </a:lvl5pPr>
              <a:lvl6pPr marL="0" marR="0" indent="1143000" algn="l" defTabSz="825500" rtl="0" fontAlgn="auto" latinLnBrk="0" hangingPunct="0">
                <a:lnSpc>
                  <a:spcPct val="100000"/>
                </a:lnSpc>
                <a:spcBef>
                  <a:spcPts val="0"/>
                </a:spcBef>
                <a:spcAft>
                  <a:spcPts val="0"/>
                </a:spcAft>
                <a:buClrTx/>
                <a:buSzTx/>
                <a:buFontTx/>
                <a:buNone/>
                <a:tabLst/>
                <a:defRPr kumimoji="0" sz="2600" b="0" i="0" u="none" strike="noStrike" cap="none" spc="0" normalizeH="0" baseline="0">
                  <a:ln>
                    <a:noFill/>
                  </a:ln>
                  <a:solidFill>
                    <a:srgbClr val="727574"/>
                  </a:solidFill>
                  <a:effectLst/>
                  <a:uFillTx/>
                </a:defRPr>
              </a:lvl6pPr>
              <a:lvl7pPr marL="0" marR="0" indent="1371600" algn="l" defTabSz="825500" rtl="0" fontAlgn="auto" latinLnBrk="0" hangingPunct="0">
                <a:lnSpc>
                  <a:spcPct val="100000"/>
                </a:lnSpc>
                <a:spcBef>
                  <a:spcPts val="0"/>
                </a:spcBef>
                <a:spcAft>
                  <a:spcPts val="0"/>
                </a:spcAft>
                <a:buClrTx/>
                <a:buSzTx/>
                <a:buFontTx/>
                <a:buNone/>
                <a:tabLst/>
                <a:defRPr kumimoji="0" sz="2600" b="0" i="0" u="none" strike="noStrike" cap="none" spc="0" normalizeH="0" baseline="0">
                  <a:ln>
                    <a:noFill/>
                  </a:ln>
                  <a:solidFill>
                    <a:srgbClr val="727574"/>
                  </a:solidFill>
                  <a:effectLst/>
                  <a:uFillTx/>
                </a:defRPr>
              </a:lvl7pPr>
              <a:lvl8pPr marL="0" marR="0" indent="1600200" algn="l" defTabSz="825500" rtl="0" fontAlgn="auto" latinLnBrk="0" hangingPunct="0">
                <a:lnSpc>
                  <a:spcPct val="100000"/>
                </a:lnSpc>
                <a:spcBef>
                  <a:spcPts val="0"/>
                </a:spcBef>
                <a:spcAft>
                  <a:spcPts val="0"/>
                </a:spcAft>
                <a:buClrTx/>
                <a:buSzTx/>
                <a:buFontTx/>
                <a:buNone/>
                <a:tabLst/>
                <a:defRPr kumimoji="0" sz="2600" b="0" i="0" u="none" strike="noStrike" cap="none" spc="0" normalizeH="0" baseline="0">
                  <a:ln>
                    <a:noFill/>
                  </a:ln>
                  <a:solidFill>
                    <a:srgbClr val="727574"/>
                  </a:solidFill>
                  <a:effectLst/>
                  <a:uFillTx/>
                </a:defRPr>
              </a:lvl8pPr>
              <a:lvl9pPr marL="0" marR="0" indent="1828800" algn="l" defTabSz="825500" rtl="0" fontAlgn="auto" latinLnBrk="0" hangingPunct="0">
                <a:lnSpc>
                  <a:spcPct val="100000"/>
                </a:lnSpc>
                <a:spcBef>
                  <a:spcPts val="0"/>
                </a:spcBef>
                <a:spcAft>
                  <a:spcPts val="0"/>
                </a:spcAft>
                <a:buClrTx/>
                <a:buSzTx/>
                <a:buFontTx/>
                <a:buNone/>
                <a:tabLst/>
                <a:defRPr kumimoji="0" sz="2600" b="0" i="0" u="none" strike="noStrike" cap="none" spc="0" normalizeH="0" baseline="0">
                  <a:ln>
                    <a:noFill/>
                  </a:ln>
                  <a:solidFill>
                    <a:srgbClr val="727574"/>
                  </a:solidFill>
                  <a:effectLst/>
                  <a:uFillTx/>
                </a:defRPr>
              </a:lvl9pPr>
            </a:lstStyle>
            <a:p>
              <a:pPr algn="ctr">
                <a:defRPr sz="3000">
                  <a:solidFill>
                    <a:srgbClr val="000000"/>
                  </a:solidFill>
                </a:defRPr>
              </a:pPr>
              <a:endParaRPr sz="3000">
                <a:solidFill>
                  <a:schemeClr val="tx1"/>
                </a:solidFill>
                <a:cs typeface="+mn-ea"/>
                <a:sym typeface="+mn-lt"/>
              </a:endParaRPr>
            </a:p>
          </p:txBody>
        </p:sp>
        <p:sp>
          <p:nvSpPr>
            <p:cNvPr id="10" name="íŝļïďê">
              <a:extLst>
                <a:ext uri="{FF2B5EF4-FFF2-40B4-BE49-F238E27FC236}">
                  <a16:creationId xmlns:a16="http://schemas.microsoft.com/office/drawing/2014/main" id="{06705E72-281E-415A-976E-B447B09BCF53}"/>
                </a:ext>
              </a:extLst>
            </p:cNvPr>
            <p:cNvSpPr/>
            <p:nvPr/>
          </p:nvSpPr>
          <p:spPr>
            <a:xfrm>
              <a:off x="1693700" y="4613041"/>
              <a:ext cx="726417" cy="1336331"/>
            </a:xfrm>
            <a:custGeom>
              <a:avLst/>
              <a:gdLst/>
              <a:ahLst/>
              <a:cxnLst>
                <a:cxn ang="0">
                  <a:pos x="wd2" y="hd2"/>
                </a:cxn>
                <a:cxn ang="5400000">
                  <a:pos x="wd2" y="hd2"/>
                </a:cxn>
                <a:cxn ang="10800000">
                  <a:pos x="wd2" y="hd2"/>
                </a:cxn>
                <a:cxn ang="16200000">
                  <a:pos x="wd2" y="hd2"/>
                </a:cxn>
              </a:cxnLst>
              <a:rect l="0" t="0" r="r" b="b"/>
              <a:pathLst>
                <a:path w="21600" h="21600" extrusionOk="0">
                  <a:moveTo>
                    <a:pt x="0" y="10160"/>
                  </a:moveTo>
                  <a:lnTo>
                    <a:pt x="10411" y="21600"/>
                  </a:lnTo>
                  <a:lnTo>
                    <a:pt x="21600" y="0"/>
                  </a:lnTo>
                  <a:lnTo>
                    <a:pt x="0" y="10160"/>
                  </a:lnTo>
                  <a:close/>
                </a:path>
              </a:pathLst>
            </a:custGeom>
            <a:ln/>
          </p:spPr>
          <p:style>
            <a:lnRef idx="1">
              <a:schemeClr val="accent3"/>
            </a:lnRef>
            <a:fillRef idx="2">
              <a:schemeClr val="accent3"/>
            </a:fillRef>
            <a:effectRef idx="1">
              <a:schemeClr val="accent3"/>
            </a:effectRef>
            <a:fontRef idx="minor">
              <a:schemeClr val="dk1"/>
            </a:fontRef>
          </p:style>
          <p:txBody>
            <a:bodyPr anchor="ctr">
              <a:norm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825500" rtl="0" fontAlgn="auto" latinLnBrk="0" hangingPunct="0">
                <a:lnSpc>
                  <a:spcPct val="100000"/>
                </a:lnSpc>
                <a:spcBef>
                  <a:spcPts val="0"/>
                </a:spcBef>
                <a:spcAft>
                  <a:spcPts val="0"/>
                </a:spcAft>
                <a:buClrTx/>
                <a:buSzTx/>
                <a:buFontTx/>
                <a:buNone/>
                <a:tabLst/>
                <a:defRPr kumimoji="0" sz="2600" b="0" i="0" u="none" strike="noStrike" cap="none" spc="0" normalizeH="0" baseline="0">
                  <a:ln>
                    <a:noFill/>
                  </a:ln>
                  <a:solidFill>
                    <a:srgbClr val="727574"/>
                  </a:solidFill>
                  <a:effectLst/>
                  <a:uFillTx/>
                </a:defRPr>
              </a:lvl1pPr>
              <a:lvl2pPr marL="0" marR="0" indent="228600" algn="l" defTabSz="825500" rtl="0" fontAlgn="auto" latinLnBrk="0" hangingPunct="0">
                <a:lnSpc>
                  <a:spcPct val="100000"/>
                </a:lnSpc>
                <a:spcBef>
                  <a:spcPts val="0"/>
                </a:spcBef>
                <a:spcAft>
                  <a:spcPts val="0"/>
                </a:spcAft>
                <a:buClrTx/>
                <a:buSzTx/>
                <a:buFontTx/>
                <a:buNone/>
                <a:tabLst/>
                <a:defRPr kumimoji="0" sz="2600" b="0" i="0" u="none" strike="noStrike" cap="none" spc="0" normalizeH="0" baseline="0">
                  <a:ln>
                    <a:noFill/>
                  </a:ln>
                  <a:solidFill>
                    <a:srgbClr val="727574"/>
                  </a:solidFill>
                  <a:effectLst/>
                  <a:uFillTx/>
                </a:defRPr>
              </a:lvl2pPr>
              <a:lvl3pPr marL="0" marR="0" indent="457200" algn="l" defTabSz="825500" rtl="0" fontAlgn="auto" latinLnBrk="0" hangingPunct="0">
                <a:lnSpc>
                  <a:spcPct val="100000"/>
                </a:lnSpc>
                <a:spcBef>
                  <a:spcPts val="0"/>
                </a:spcBef>
                <a:spcAft>
                  <a:spcPts val="0"/>
                </a:spcAft>
                <a:buClrTx/>
                <a:buSzTx/>
                <a:buFontTx/>
                <a:buNone/>
                <a:tabLst/>
                <a:defRPr kumimoji="0" sz="2600" b="0" i="0" u="none" strike="noStrike" cap="none" spc="0" normalizeH="0" baseline="0">
                  <a:ln>
                    <a:noFill/>
                  </a:ln>
                  <a:solidFill>
                    <a:srgbClr val="727574"/>
                  </a:solidFill>
                  <a:effectLst/>
                  <a:uFillTx/>
                </a:defRPr>
              </a:lvl3pPr>
              <a:lvl4pPr marL="0" marR="0" indent="685800" algn="l" defTabSz="825500" rtl="0" fontAlgn="auto" latinLnBrk="0" hangingPunct="0">
                <a:lnSpc>
                  <a:spcPct val="100000"/>
                </a:lnSpc>
                <a:spcBef>
                  <a:spcPts val="0"/>
                </a:spcBef>
                <a:spcAft>
                  <a:spcPts val="0"/>
                </a:spcAft>
                <a:buClrTx/>
                <a:buSzTx/>
                <a:buFontTx/>
                <a:buNone/>
                <a:tabLst/>
                <a:defRPr kumimoji="0" sz="2600" b="0" i="0" u="none" strike="noStrike" cap="none" spc="0" normalizeH="0" baseline="0">
                  <a:ln>
                    <a:noFill/>
                  </a:ln>
                  <a:solidFill>
                    <a:srgbClr val="727574"/>
                  </a:solidFill>
                  <a:effectLst/>
                  <a:uFillTx/>
                </a:defRPr>
              </a:lvl4pPr>
              <a:lvl5pPr marL="0" marR="0" indent="914400" algn="l" defTabSz="825500" rtl="0" fontAlgn="auto" latinLnBrk="0" hangingPunct="0">
                <a:lnSpc>
                  <a:spcPct val="100000"/>
                </a:lnSpc>
                <a:spcBef>
                  <a:spcPts val="0"/>
                </a:spcBef>
                <a:spcAft>
                  <a:spcPts val="0"/>
                </a:spcAft>
                <a:buClrTx/>
                <a:buSzTx/>
                <a:buFontTx/>
                <a:buNone/>
                <a:tabLst/>
                <a:defRPr kumimoji="0" sz="2600" b="0" i="0" u="none" strike="noStrike" cap="none" spc="0" normalizeH="0" baseline="0">
                  <a:ln>
                    <a:noFill/>
                  </a:ln>
                  <a:solidFill>
                    <a:srgbClr val="727574"/>
                  </a:solidFill>
                  <a:effectLst/>
                  <a:uFillTx/>
                </a:defRPr>
              </a:lvl5pPr>
              <a:lvl6pPr marL="0" marR="0" indent="1143000" algn="l" defTabSz="825500" rtl="0" fontAlgn="auto" latinLnBrk="0" hangingPunct="0">
                <a:lnSpc>
                  <a:spcPct val="100000"/>
                </a:lnSpc>
                <a:spcBef>
                  <a:spcPts val="0"/>
                </a:spcBef>
                <a:spcAft>
                  <a:spcPts val="0"/>
                </a:spcAft>
                <a:buClrTx/>
                <a:buSzTx/>
                <a:buFontTx/>
                <a:buNone/>
                <a:tabLst/>
                <a:defRPr kumimoji="0" sz="2600" b="0" i="0" u="none" strike="noStrike" cap="none" spc="0" normalizeH="0" baseline="0">
                  <a:ln>
                    <a:noFill/>
                  </a:ln>
                  <a:solidFill>
                    <a:srgbClr val="727574"/>
                  </a:solidFill>
                  <a:effectLst/>
                  <a:uFillTx/>
                </a:defRPr>
              </a:lvl6pPr>
              <a:lvl7pPr marL="0" marR="0" indent="1371600" algn="l" defTabSz="825500" rtl="0" fontAlgn="auto" latinLnBrk="0" hangingPunct="0">
                <a:lnSpc>
                  <a:spcPct val="100000"/>
                </a:lnSpc>
                <a:spcBef>
                  <a:spcPts val="0"/>
                </a:spcBef>
                <a:spcAft>
                  <a:spcPts val="0"/>
                </a:spcAft>
                <a:buClrTx/>
                <a:buSzTx/>
                <a:buFontTx/>
                <a:buNone/>
                <a:tabLst/>
                <a:defRPr kumimoji="0" sz="2600" b="0" i="0" u="none" strike="noStrike" cap="none" spc="0" normalizeH="0" baseline="0">
                  <a:ln>
                    <a:noFill/>
                  </a:ln>
                  <a:solidFill>
                    <a:srgbClr val="727574"/>
                  </a:solidFill>
                  <a:effectLst/>
                  <a:uFillTx/>
                </a:defRPr>
              </a:lvl7pPr>
              <a:lvl8pPr marL="0" marR="0" indent="1600200" algn="l" defTabSz="825500" rtl="0" fontAlgn="auto" latinLnBrk="0" hangingPunct="0">
                <a:lnSpc>
                  <a:spcPct val="100000"/>
                </a:lnSpc>
                <a:spcBef>
                  <a:spcPts val="0"/>
                </a:spcBef>
                <a:spcAft>
                  <a:spcPts val="0"/>
                </a:spcAft>
                <a:buClrTx/>
                <a:buSzTx/>
                <a:buFontTx/>
                <a:buNone/>
                <a:tabLst/>
                <a:defRPr kumimoji="0" sz="2600" b="0" i="0" u="none" strike="noStrike" cap="none" spc="0" normalizeH="0" baseline="0">
                  <a:ln>
                    <a:noFill/>
                  </a:ln>
                  <a:solidFill>
                    <a:srgbClr val="727574"/>
                  </a:solidFill>
                  <a:effectLst/>
                  <a:uFillTx/>
                </a:defRPr>
              </a:lvl8pPr>
              <a:lvl9pPr marL="0" marR="0" indent="1828800" algn="l" defTabSz="825500" rtl="0" fontAlgn="auto" latinLnBrk="0" hangingPunct="0">
                <a:lnSpc>
                  <a:spcPct val="100000"/>
                </a:lnSpc>
                <a:spcBef>
                  <a:spcPts val="0"/>
                </a:spcBef>
                <a:spcAft>
                  <a:spcPts val="0"/>
                </a:spcAft>
                <a:buClrTx/>
                <a:buSzTx/>
                <a:buFontTx/>
                <a:buNone/>
                <a:tabLst/>
                <a:defRPr kumimoji="0" sz="2600" b="0" i="0" u="none" strike="noStrike" cap="none" spc="0" normalizeH="0" baseline="0">
                  <a:ln>
                    <a:noFill/>
                  </a:ln>
                  <a:solidFill>
                    <a:srgbClr val="727574"/>
                  </a:solidFill>
                  <a:effectLst/>
                  <a:uFillTx/>
                </a:defRPr>
              </a:lvl9pPr>
            </a:lstStyle>
            <a:p>
              <a:pPr algn="ctr">
                <a:defRPr sz="3000">
                  <a:solidFill>
                    <a:srgbClr val="000000"/>
                  </a:solidFill>
                </a:defRPr>
              </a:pPr>
              <a:endParaRPr sz="3000">
                <a:solidFill>
                  <a:schemeClr val="tx1"/>
                </a:solidFill>
                <a:cs typeface="+mn-ea"/>
                <a:sym typeface="+mn-lt"/>
              </a:endParaRPr>
            </a:p>
          </p:txBody>
        </p:sp>
        <p:sp>
          <p:nvSpPr>
            <p:cNvPr id="11" name="îṡḻiḍê">
              <a:extLst>
                <a:ext uri="{FF2B5EF4-FFF2-40B4-BE49-F238E27FC236}">
                  <a16:creationId xmlns:a16="http://schemas.microsoft.com/office/drawing/2014/main" id="{F1E5FF67-F22B-4530-A4D7-9D46A0102D63}"/>
                </a:ext>
              </a:extLst>
            </p:cNvPr>
            <p:cNvSpPr/>
            <p:nvPr/>
          </p:nvSpPr>
          <p:spPr>
            <a:xfrm>
              <a:off x="719238" y="4612385"/>
              <a:ext cx="1699148" cy="70515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11443" y="17896"/>
                  </a:lnTo>
                  <a:lnTo>
                    <a:pt x="21600" y="0"/>
                  </a:lnTo>
                  <a:lnTo>
                    <a:pt x="0" y="21600"/>
                  </a:lnTo>
                  <a:close/>
                </a:path>
              </a:pathLst>
            </a:custGeom>
            <a:ln/>
          </p:spPr>
          <p:style>
            <a:lnRef idx="1">
              <a:schemeClr val="accent3"/>
            </a:lnRef>
            <a:fillRef idx="2">
              <a:schemeClr val="accent3"/>
            </a:fillRef>
            <a:effectRef idx="1">
              <a:schemeClr val="accent3"/>
            </a:effectRef>
            <a:fontRef idx="minor">
              <a:schemeClr val="dk1"/>
            </a:fontRef>
          </p:style>
          <p:txBody>
            <a:bodyPr anchor="ctr">
              <a:norm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825500" rtl="0" fontAlgn="auto" latinLnBrk="0" hangingPunct="0">
                <a:lnSpc>
                  <a:spcPct val="100000"/>
                </a:lnSpc>
                <a:spcBef>
                  <a:spcPts val="0"/>
                </a:spcBef>
                <a:spcAft>
                  <a:spcPts val="0"/>
                </a:spcAft>
                <a:buClrTx/>
                <a:buSzTx/>
                <a:buFontTx/>
                <a:buNone/>
                <a:tabLst/>
                <a:defRPr kumimoji="0" sz="2600" b="0" i="0" u="none" strike="noStrike" cap="none" spc="0" normalizeH="0" baseline="0">
                  <a:ln>
                    <a:noFill/>
                  </a:ln>
                  <a:solidFill>
                    <a:srgbClr val="727574"/>
                  </a:solidFill>
                  <a:effectLst/>
                  <a:uFillTx/>
                </a:defRPr>
              </a:lvl1pPr>
              <a:lvl2pPr marL="0" marR="0" indent="228600" algn="l" defTabSz="825500" rtl="0" fontAlgn="auto" latinLnBrk="0" hangingPunct="0">
                <a:lnSpc>
                  <a:spcPct val="100000"/>
                </a:lnSpc>
                <a:spcBef>
                  <a:spcPts val="0"/>
                </a:spcBef>
                <a:spcAft>
                  <a:spcPts val="0"/>
                </a:spcAft>
                <a:buClrTx/>
                <a:buSzTx/>
                <a:buFontTx/>
                <a:buNone/>
                <a:tabLst/>
                <a:defRPr kumimoji="0" sz="2600" b="0" i="0" u="none" strike="noStrike" cap="none" spc="0" normalizeH="0" baseline="0">
                  <a:ln>
                    <a:noFill/>
                  </a:ln>
                  <a:solidFill>
                    <a:srgbClr val="727574"/>
                  </a:solidFill>
                  <a:effectLst/>
                  <a:uFillTx/>
                </a:defRPr>
              </a:lvl2pPr>
              <a:lvl3pPr marL="0" marR="0" indent="457200" algn="l" defTabSz="825500" rtl="0" fontAlgn="auto" latinLnBrk="0" hangingPunct="0">
                <a:lnSpc>
                  <a:spcPct val="100000"/>
                </a:lnSpc>
                <a:spcBef>
                  <a:spcPts val="0"/>
                </a:spcBef>
                <a:spcAft>
                  <a:spcPts val="0"/>
                </a:spcAft>
                <a:buClrTx/>
                <a:buSzTx/>
                <a:buFontTx/>
                <a:buNone/>
                <a:tabLst/>
                <a:defRPr kumimoji="0" sz="2600" b="0" i="0" u="none" strike="noStrike" cap="none" spc="0" normalizeH="0" baseline="0">
                  <a:ln>
                    <a:noFill/>
                  </a:ln>
                  <a:solidFill>
                    <a:srgbClr val="727574"/>
                  </a:solidFill>
                  <a:effectLst/>
                  <a:uFillTx/>
                </a:defRPr>
              </a:lvl3pPr>
              <a:lvl4pPr marL="0" marR="0" indent="685800" algn="l" defTabSz="825500" rtl="0" fontAlgn="auto" latinLnBrk="0" hangingPunct="0">
                <a:lnSpc>
                  <a:spcPct val="100000"/>
                </a:lnSpc>
                <a:spcBef>
                  <a:spcPts val="0"/>
                </a:spcBef>
                <a:spcAft>
                  <a:spcPts val="0"/>
                </a:spcAft>
                <a:buClrTx/>
                <a:buSzTx/>
                <a:buFontTx/>
                <a:buNone/>
                <a:tabLst/>
                <a:defRPr kumimoji="0" sz="2600" b="0" i="0" u="none" strike="noStrike" cap="none" spc="0" normalizeH="0" baseline="0">
                  <a:ln>
                    <a:noFill/>
                  </a:ln>
                  <a:solidFill>
                    <a:srgbClr val="727574"/>
                  </a:solidFill>
                  <a:effectLst/>
                  <a:uFillTx/>
                </a:defRPr>
              </a:lvl4pPr>
              <a:lvl5pPr marL="0" marR="0" indent="914400" algn="l" defTabSz="825500" rtl="0" fontAlgn="auto" latinLnBrk="0" hangingPunct="0">
                <a:lnSpc>
                  <a:spcPct val="100000"/>
                </a:lnSpc>
                <a:spcBef>
                  <a:spcPts val="0"/>
                </a:spcBef>
                <a:spcAft>
                  <a:spcPts val="0"/>
                </a:spcAft>
                <a:buClrTx/>
                <a:buSzTx/>
                <a:buFontTx/>
                <a:buNone/>
                <a:tabLst/>
                <a:defRPr kumimoji="0" sz="2600" b="0" i="0" u="none" strike="noStrike" cap="none" spc="0" normalizeH="0" baseline="0">
                  <a:ln>
                    <a:noFill/>
                  </a:ln>
                  <a:solidFill>
                    <a:srgbClr val="727574"/>
                  </a:solidFill>
                  <a:effectLst/>
                  <a:uFillTx/>
                </a:defRPr>
              </a:lvl5pPr>
              <a:lvl6pPr marL="0" marR="0" indent="1143000" algn="l" defTabSz="825500" rtl="0" fontAlgn="auto" latinLnBrk="0" hangingPunct="0">
                <a:lnSpc>
                  <a:spcPct val="100000"/>
                </a:lnSpc>
                <a:spcBef>
                  <a:spcPts val="0"/>
                </a:spcBef>
                <a:spcAft>
                  <a:spcPts val="0"/>
                </a:spcAft>
                <a:buClrTx/>
                <a:buSzTx/>
                <a:buFontTx/>
                <a:buNone/>
                <a:tabLst/>
                <a:defRPr kumimoji="0" sz="2600" b="0" i="0" u="none" strike="noStrike" cap="none" spc="0" normalizeH="0" baseline="0">
                  <a:ln>
                    <a:noFill/>
                  </a:ln>
                  <a:solidFill>
                    <a:srgbClr val="727574"/>
                  </a:solidFill>
                  <a:effectLst/>
                  <a:uFillTx/>
                </a:defRPr>
              </a:lvl6pPr>
              <a:lvl7pPr marL="0" marR="0" indent="1371600" algn="l" defTabSz="825500" rtl="0" fontAlgn="auto" latinLnBrk="0" hangingPunct="0">
                <a:lnSpc>
                  <a:spcPct val="100000"/>
                </a:lnSpc>
                <a:spcBef>
                  <a:spcPts val="0"/>
                </a:spcBef>
                <a:spcAft>
                  <a:spcPts val="0"/>
                </a:spcAft>
                <a:buClrTx/>
                <a:buSzTx/>
                <a:buFontTx/>
                <a:buNone/>
                <a:tabLst/>
                <a:defRPr kumimoji="0" sz="2600" b="0" i="0" u="none" strike="noStrike" cap="none" spc="0" normalizeH="0" baseline="0">
                  <a:ln>
                    <a:noFill/>
                  </a:ln>
                  <a:solidFill>
                    <a:srgbClr val="727574"/>
                  </a:solidFill>
                  <a:effectLst/>
                  <a:uFillTx/>
                </a:defRPr>
              </a:lvl7pPr>
              <a:lvl8pPr marL="0" marR="0" indent="1600200" algn="l" defTabSz="825500" rtl="0" fontAlgn="auto" latinLnBrk="0" hangingPunct="0">
                <a:lnSpc>
                  <a:spcPct val="100000"/>
                </a:lnSpc>
                <a:spcBef>
                  <a:spcPts val="0"/>
                </a:spcBef>
                <a:spcAft>
                  <a:spcPts val="0"/>
                </a:spcAft>
                <a:buClrTx/>
                <a:buSzTx/>
                <a:buFontTx/>
                <a:buNone/>
                <a:tabLst/>
                <a:defRPr kumimoji="0" sz="2600" b="0" i="0" u="none" strike="noStrike" cap="none" spc="0" normalizeH="0" baseline="0">
                  <a:ln>
                    <a:noFill/>
                  </a:ln>
                  <a:solidFill>
                    <a:srgbClr val="727574"/>
                  </a:solidFill>
                  <a:effectLst/>
                  <a:uFillTx/>
                </a:defRPr>
              </a:lvl8pPr>
              <a:lvl9pPr marL="0" marR="0" indent="1828800" algn="l" defTabSz="825500" rtl="0" fontAlgn="auto" latinLnBrk="0" hangingPunct="0">
                <a:lnSpc>
                  <a:spcPct val="100000"/>
                </a:lnSpc>
                <a:spcBef>
                  <a:spcPts val="0"/>
                </a:spcBef>
                <a:spcAft>
                  <a:spcPts val="0"/>
                </a:spcAft>
                <a:buClrTx/>
                <a:buSzTx/>
                <a:buFontTx/>
                <a:buNone/>
                <a:tabLst/>
                <a:defRPr kumimoji="0" sz="2600" b="0" i="0" u="none" strike="noStrike" cap="none" spc="0" normalizeH="0" baseline="0">
                  <a:ln>
                    <a:noFill/>
                  </a:ln>
                  <a:solidFill>
                    <a:srgbClr val="727574"/>
                  </a:solidFill>
                  <a:effectLst/>
                  <a:uFillTx/>
                </a:defRPr>
              </a:lvl9pPr>
            </a:lstStyle>
            <a:p>
              <a:pPr algn="ctr">
                <a:defRPr sz="3000">
                  <a:solidFill>
                    <a:srgbClr val="000000"/>
                  </a:solidFill>
                </a:defRPr>
              </a:pPr>
              <a:endParaRPr sz="3000">
                <a:solidFill>
                  <a:schemeClr val="tx1"/>
                </a:solidFill>
                <a:cs typeface="+mn-ea"/>
                <a:sym typeface="+mn-lt"/>
              </a:endParaRPr>
            </a:p>
          </p:txBody>
        </p:sp>
      </p:grpSp>
      <p:sp>
        <p:nvSpPr>
          <p:cNvPr id="12" name="等腰三角形 11">
            <a:extLst>
              <a:ext uri="{FF2B5EF4-FFF2-40B4-BE49-F238E27FC236}">
                <a16:creationId xmlns:a16="http://schemas.microsoft.com/office/drawing/2014/main" id="{12576F92-6538-4758-AEC5-D890C8E5B937}"/>
              </a:ext>
            </a:extLst>
          </p:cNvPr>
          <p:cNvSpPr/>
          <p:nvPr/>
        </p:nvSpPr>
        <p:spPr bwMode="auto">
          <a:xfrm>
            <a:off x="1906588" y="4508500"/>
            <a:ext cx="287337" cy="215900"/>
          </a:xfrm>
          <a:prstGeom prst="triangle">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a:lstStyle/>
          <a:p>
            <a:pPr eaLnBrk="1" hangingPunct="1">
              <a:defRPr/>
            </a:pPr>
            <a:endParaRPr lang="zh-CN" altLang="en-US">
              <a:solidFill>
                <a:schemeClr val="tx1"/>
              </a:solidFill>
            </a:endParaRPr>
          </a:p>
        </p:txBody>
      </p:sp>
      <p:sp>
        <p:nvSpPr>
          <p:cNvPr id="13" name="ïşḷiďê">
            <a:extLst>
              <a:ext uri="{FF2B5EF4-FFF2-40B4-BE49-F238E27FC236}">
                <a16:creationId xmlns:a16="http://schemas.microsoft.com/office/drawing/2014/main" id="{BEC045E1-ECB9-446C-AC2F-DDD76E4358C3}"/>
              </a:ext>
            </a:extLst>
          </p:cNvPr>
          <p:cNvSpPr txBox="1"/>
          <p:nvPr/>
        </p:nvSpPr>
        <p:spPr>
          <a:xfrm flipH="1">
            <a:off x="1516063" y="4795838"/>
            <a:ext cx="2198687" cy="1193800"/>
          </a:xfrm>
          <a:prstGeom prst="rect">
            <a:avLst/>
          </a:prstGeom>
          <a:noFill/>
        </p:spPr>
        <p:txBody>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defRPr/>
            </a:pPr>
            <a:r>
              <a:rPr lang="zh-CN" altLang="en-US" sz="2400" dirty="0">
                <a:cs typeface="+mn-ea"/>
                <a:sym typeface="+mn-lt"/>
              </a:rPr>
              <a:t>新中国成立解决了国家与个人普遍贫困的问题</a:t>
            </a:r>
            <a:endParaRPr lang="en-US" altLang="zh-CN" sz="2400" dirty="0">
              <a:cs typeface="+mn-ea"/>
              <a:sym typeface="+mn-lt"/>
            </a:endParaRPr>
          </a:p>
        </p:txBody>
      </p:sp>
      <p:sp>
        <p:nvSpPr>
          <p:cNvPr id="14" name="等腰三角形 13">
            <a:extLst>
              <a:ext uri="{FF2B5EF4-FFF2-40B4-BE49-F238E27FC236}">
                <a16:creationId xmlns:a16="http://schemas.microsoft.com/office/drawing/2014/main" id="{2DFA6AAF-D833-4115-9D77-EC7A9570A1D8}"/>
              </a:ext>
            </a:extLst>
          </p:cNvPr>
          <p:cNvSpPr/>
          <p:nvPr/>
        </p:nvSpPr>
        <p:spPr bwMode="auto">
          <a:xfrm>
            <a:off x="4244975" y="3503613"/>
            <a:ext cx="287338" cy="215900"/>
          </a:xfrm>
          <a:prstGeom prst="triangle">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a:lstStyle/>
          <a:p>
            <a:pPr eaLnBrk="1" hangingPunct="1">
              <a:defRPr/>
            </a:pPr>
            <a:endParaRPr lang="zh-CN" altLang="en-US">
              <a:solidFill>
                <a:schemeClr val="tx1"/>
              </a:solidFill>
            </a:endParaRPr>
          </a:p>
        </p:txBody>
      </p:sp>
      <p:sp>
        <p:nvSpPr>
          <p:cNvPr id="15" name="ïşḷiďê">
            <a:extLst>
              <a:ext uri="{FF2B5EF4-FFF2-40B4-BE49-F238E27FC236}">
                <a16:creationId xmlns:a16="http://schemas.microsoft.com/office/drawing/2014/main" id="{07DDA43C-893C-4D14-A425-EA39B3D7A378}"/>
              </a:ext>
            </a:extLst>
          </p:cNvPr>
          <p:cNvSpPr txBox="1"/>
          <p:nvPr/>
        </p:nvSpPr>
        <p:spPr>
          <a:xfrm flipH="1">
            <a:off x="4244975" y="3794125"/>
            <a:ext cx="2198688" cy="1193800"/>
          </a:xfrm>
          <a:prstGeom prst="rect">
            <a:avLst/>
          </a:prstGeom>
          <a:noFill/>
        </p:spPr>
        <p:txBody>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defRPr/>
            </a:pPr>
            <a:r>
              <a:rPr lang="zh-CN" altLang="en-US" sz="2400" dirty="0">
                <a:cs typeface="+mn-ea"/>
                <a:sym typeface="+mn-lt"/>
              </a:rPr>
              <a:t>改革开放基本解决了脱贫致富的问题</a:t>
            </a:r>
            <a:endParaRPr lang="en-US" altLang="zh-CN" sz="2400" dirty="0">
              <a:cs typeface="+mn-ea"/>
              <a:sym typeface="+mn-lt"/>
            </a:endParaRPr>
          </a:p>
        </p:txBody>
      </p:sp>
      <p:sp>
        <p:nvSpPr>
          <p:cNvPr id="16" name="等腰三角形 15">
            <a:extLst>
              <a:ext uri="{FF2B5EF4-FFF2-40B4-BE49-F238E27FC236}">
                <a16:creationId xmlns:a16="http://schemas.microsoft.com/office/drawing/2014/main" id="{F456B7A4-225F-4824-AD09-F0A34D914F40}"/>
              </a:ext>
            </a:extLst>
          </p:cNvPr>
          <p:cNvSpPr/>
          <p:nvPr/>
        </p:nvSpPr>
        <p:spPr bwMode="auto">
          <a:xfrm>
            <a:off x="6688138" y="2276475"/>
            <a:ext cx="288925" cy="215900"/>
          </a:xfrm>
          <a:prstGeom prst="triangle">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a:lstStyle/>
          <a:p>
            <a:pPr eaLnBrk="1" hangingPunct="1">
              <a:defRPr/>
            </a:pPr>
            <a:endParaRPr lang="zh-CN" altLang="en-US">
              <a:solidFill>
                <a:schemeClr val="tx1"/>
              </a:solidFill>
            </a:endParaRPr>
          </a:p>
        </p:txBody>
      </p:sp>
      <p:sp>
        <p:nvSpPr>
          <p:cNvPr id="17" name="ïşḷiďê">
            <a:extLst>
              <a:ext uri="{FF2B5EF4-FFF2-40B4-BE49-F238E27FC236}">
                <a16:creationId xmlns:a16="http://schemas.microsoft.com/office/drawing/2014/main" id="{A98BC17F-C670-4BD8-BA2E-1D6CE556AC1F}"/>
              </a:ext>
            </a:extLst>
          </p:cNvPr>
          <p:cNvSpPr txBox="1"/>
          <p:nvPr/>
        </p:nvSpPr>
        <p:spPr>
          <a:xfrm flipH="1">
            <a:off x="6659563" y="2452688"/>
            <a:ext cx="2200275" cy="1193800"/>
          </a:xfrm>
          <a:prstGeom prst="rect">
            <a:avLst/>
          </a:prstGeom>
          <a:noFill/>
        </p:spPr>
        <p:txBody>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defRPr/>
            </a:pPr>
            <a:r>
              <a:rPr lang="zh-CN" altLang="en-US" sz="2400" dirty="0">
                <a:cs typeface="+mn-ea"/>
                <a:sym typeface="+mn-lt"/>
              </a:rPr>
              <a:t>新时代要解决</a:t>
            </a:r>
            <a:r>
              <a:rPr lang="zh-CN" altLang="en-US" sz="2400">
                <a:cs typeface="+mn-ea"/>
                <a:sym typeface="+mn-lt"/>
              </a:rPr>
              <a:t>如何扶贫的</a:t>
            </a:r>
            <a:r>
              <a:rPr lang="zh-CN" altLang="en-US" sz="2400" dirty="0">
                <a:cs typeface="+mn-ea"/>
                <a:sym typeface="+mn-lt"/>
              </a:rPr>
              <a:t>问题</a:t>
            </a:r>
            <a:endParaRPr lang="en-US" altLang="zh-CN" sz="2400" dirty="0">
              <a:cs typeface="+mn-ea"/>
              <a:sym typeface="+mn-lt"/>
            </a:endParaRPr>
          </a:p>
        </p:txBody>
      </p:sp>
      <p:sp>
        <p:nvSpPr>
          <p:cNvPr id="18" name="文本框 17">
            <a:extLst>
              <a:ext uri="{FF2B5EF4-FFF2-40B4-BE49-F238E27FC236}">
                <a16:creationId xmlns:a16="http://schemas.microsoft.com/office/drawing/2014/main" id="{B6EA0F50-6343-441D-B00E-FF9599B139D3}"/>
              </a:ext>
            </a:extLst>
          </p:cNvPr>
          <p:cNvSpPr txBox="1"/>
          <p:nvPr/>
        </p:nvSpPr>
        <p:spPr>
          <a:xfrm>
            <a:off x="5651451" y="730559"/>
            <a:ext cx="2016224" cy="1200329"/>
          </a:xfrm>
          <a:prstGeom prst="rect">
            <a:avLst/>
          </a:prstGeom>
          <a:solidFill>
            <a:schemeClr val="bg2">
              <a:lumMod val="60000"/>
              <a:lumOff val="40000"/>
            </a:schemeClr>
          </a:solidFill>
        </p:spPr>
        <p:txBody>
          <a:bodyPr wrap="square" rtlCol="0">
            <a:spAutoFit/>
          </a:bodyPr>
          <a:lstStyle/>
          <a:p>
            <a:r>
              <a:rPr lang="en-US" altLang="zh-CN" dirty="0"/>
              <a:t>6000</a:t>
            </a:r>
            <a:r>
              <a:rPr lang="zh-CN" altLang="en-US" dirty="0"/>
              <a:t>万贫困人口稳定脱贫，贫困发生率从</a:t>
            </a:r>
            <a:r>
              <a:rPr lang="en-US" altLang="zh-CN" dirty="0"/>
              <a:t>10.2%</a:t>
            </a:r>
            <a:r>
              <a:rPr lang="zh-CN" altLang="en-US" dirty="0"/>
              <a:t>下降到</a:t>
            </a:r>
            <a:r>
              <a:rPr lang="en-US" altLang="zh-CN" dirty="0"/>
              <a:t>3.1%</a:t>
            </a:r>
            <a:endParaRPr lang="zh-CN" altLang="en-US" dirty="0"/>
          </a:p>
        </p:txBody>
      </p:sp>
      <p:sp>
        <p:nvSpPr>
          <p:cNvPr id="19" name="文本框 18">
            <a:extLst>
              <a:ext uri="{FF2B5EF4-FFF2-40B4-BE49-F238E27FC236}">
                <a16:creationId xmlns:a16="http://schemas.microsoft.com/office/drawing/2014/main" id="{A94E3E96-43C0-4097-93E8-416F8522F6C2}"/>
              </a:ext>
            </a:extLst>
          </p:cNvPr>
          <p:cNvSpPr txBox="1"/>
          <p:nvPr/>
        </p:nvSpPr>
        <p:spPr>
          <a:xfrm>
            <a:off x="694499" y="3317766"/>
            <a:ext cx="1764628" cy="923330"/>
          </a:xfrm>
          <a:prstGeom prst="rect">
            <a:avLst/>
          </a:prstGeom>
          <a:solidFill>
            <a:schemeClr val="bg2">
              <a:lumMod val="60000"/>
              <a:lumOff val="40000"/>
            </a:schemeClr>
          </a:solidFill>
        </p:spPr>
        <p:txBody>
          <a:bodyPr wrap="square" rtlCol="0">
            <a:spAutoFit/>
          </a:bodyPr>
          <a:lstStyle/>
          <a:p>
            <a:r>
              <a:rPr lang="zh-CN" altLang="en-US" dirty="0"/>
              <a:t>“一化三改”</a:t>
            </a:r>
            <a:endParaRPr lang="en-US" altLang="zh-CN" dirty="0"/>
          </a:p>
          <a:p>
            <a:r>
              <a:rPr lang="zh-CN" altLang="en-US" dirty="0"/>
              <a:t>十年建设</a:t>
            </a:r>
            <a:endParaRPr lang="en-US" altLang="zh-CN" dirty="0"/>
          </a:p>
          <a:p>
            <a:endParaRPr lang="zh-CN" altLang="en-US" dirty="0"/>
          </a:p>
        </p:txBody>
      </p:sp>
      <p:sp>
        <p:nvSpPr>
          <p:cNvPr id="20" name="文本框 19">
            <a:extLst>
              <a:ext uri="{FF2B5EF4-FFF2-40B4-BE49-F238E27FC236}">
                <a16:creationId xmlns:a16="http://schemas.microsoft.com/office/drawing/2014/main" id="{330457C5-FDC1-4512-A207-515160655471}"/>
              </a:ext>
            </a:extLst>
          </p:cNvPr>
          <p:cNvSpPr txBox="1"/>
          <p:nvPr/>
        </p:nvSpPr>
        <p:spPr>
          <a:xfrm>
            <a:off x="2708402" y="1784746"/>
            <a:ext cx="2016223" cy="923330"/>
          </a:xfrm>
          <a:prstGeom prst="rect">
            <a:avLst/>
          </a:prstGeom>
          <a:solidFill>
            <a:schemeClr val="bg2">
              <a:lumMod val="60000"/>
              <a:lumOff val="40000"/>
            </a:schemeClr>
          </a:solidFill>
        </p:spPr>
        <p:txBody>
          <a:bodyPr wrap="square" rtlCol="0">
            <a:spAutoFit/>
          </a:bodyPr>
          <a:lstStyle/>
          <a:p>
            <a:r>
              <a:rPr lang="zh-CN" altLang="en-US" dirty="0"/>
              <a:t>“小岗村”经验</a:t>
            </a:r>
            <a:endParaRPr lang="en-US" altLang="zh-CN" dirty="0"/>
          </a:p>
          <a:p>
            <a:r>
              <a:rPr lang="zh-CN" altLang="en-US" dirty="0"/>
              <a:t>改革开放</a:t>
            </a:r>
            <a:endParaRPr lang="en-US" altLang="zh-CN" dirty="0"/>
          </a:p>
          <a:p>
            <a:endParaRPr lang="zh-CN" altLang="en-US" dirty="0"/>
          </a:p>
        </p:txBody>
      </p:sp>
      <p:sp>
        <p:nvSpPr>
          <p:cNvPr id="21" name="矩形: 圆角 20">
            <a:extLst>
              <a:ext uri="{FF2B5EF4-FFF2-40B4-BE49-F238E27FC236}">
                <a16:creationId xmlns:a16="http://schemas.microsoft.com/office/drawing/2014/main" id="{88F5B4AE-0E88-42AB-AD6E-1066B78C4FB2}"/>
              </a:ext>
            </a:extLst>
          </p:cNvPr>
          <p:cNvSpPr/>
          <p:nvPr/>
        </p:nvSpPr>
        <p:spPr>
          <a:xfrm>
            <a:off x="6443663" y="4544119"/>
            <a:ext cx="2630764" cy="1995575"/>
          </a:xfrm>
          <a:prstGeom prst="roundRect">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t>“最重的担子”</a:t>
            </a:r>
            <a:endParaRPr lang="en-US" altLang="zh-CN" sz="2000" b="1" dirty="0"/>
          </a:p>
          <a:p>
            <a:pPr algn="ctr"/>
            <a:r>
              <a:rPr lang="zh-CN" altLang="en-US" sz="2000" b="1" dirty="0"/>
              <a:t>“最硬的骨头”</a:t>
            </a:r>
            <a:endParaRPr lang="en-US" altLang="zh-CN" sz="2000" b="1" dirty="0"/>
          </a:p>
          <a:p>
            <a:pPr algn="ctr"/>
            <a:r>
              <a:rPr lang="zh-CN" altLang="en-US" sz="2000" b="1" dirty="0"/>
              <a:t>“深度贫困”</a:t>
            </a:r>
            <a:endParaRPr lang="en-US" altLang="zh-CN" sz="2000" b="1" dirty="0"/>
          </a:p>
          <a:p>
            <a:pPr algn="ctr"/>
            <a:r>
              <a:rPr lang="zh-CN" altLang="en-US" sz="2000" b="1" dirty="0"/>
              <a:t>“艰苦的边远地区”</a:t>
            </a:r>
            <a:endParaRPr lang="en-US" altLang="zh-CN" sz="2000" b="1" dirty="0"/>
          </a:p>
        </p:txBody>
      </p:sp>
    </p:spTree>
    <p:extLst>
      <p:ext uri="{BB962C8B-B14F-4D97-AF65-F5344CB8AC3E}">
        <p14:creationId xmlns:p14="http://schemas.microsoft.com/office/powerpoint/2010/main" val="484090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down)">
                                      <p:cBhvr>
                                        <p:cTn id="10" dur="500"/>
                                        <p:tgtEl>
                                          <p:spTgt spid="4"/>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wipe(down)">
                                      <p:cBhvr>
                                        <p:cTn id="13" dur="500"/>
                                        <p:tgtEl>
                                          <p:spTgt spid="13"/>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wipe(down)">
                                      <p:cBhvr>
                                        <p:cTn id="16" dur="500"/>
                                        <p:tgtEl>
                                          <p:spTgt spid="12"/>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wipe(down)">
                                      <p:cBhvr>
                                        <p:cTn id="19" dur="500"/>
                                        <p:tgtEl>
                                          <p:spTgt spid="15"/>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wipe(down)">
                                      <p:cBhvr>
                                        <p:cTn id="22" dur="500"/>
                                        <p:tgtEl>
                                          <p:spTgt spid="14"/>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wipe(down)">
                                      <p:cBhvr>
                                        <p:cTn id="25" dur="500"/>
                                        <p:tgtEl>
                                          <p:spTgt spid="17"/>
                                        </p:tgtEl>
                                      </p:cBhvr>
                                    </p:animEffect>
                                  </p:childTnLst>
                                </p:cTn>
                              </p:par>
                              <p:par>
                                <p:cTn id="26" presetID="22" presetClass="entr" presetSubtype="4" fill="hold" grpId="0" nodeType="with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wipe(down)">
                                      <p:cBhvr>
                                        <p:cTn id="28"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p:bldP spid="14" grpId="0" animBg="1"/>
      <p:bldP spid="15" grpId="0"/>
      <p:bldP spid="16" grpId="0" animBg="1"/>
      <p:bldP spid="17"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3BE07C-DA9F-4595-80AE-9A96212FC138}"/>
              </a:ext>
            </a:extLst>
          </p:cNvPr>
          <p:cNvSpPr>
            <a:spLocks noGrp="1"/>
          </p:cNvSpPr>
          <p:nvPr>
            <p:ph type="title"/>
          </p:nvPr>
        </p:nvSpPr>
        <p:spPr/>
        <p:txBody>
          <a:bodyPr/>
          <a:lstStyle/>
          <a:p>
            <a:endParaRPr lang="zh-CN" altLang="en-US"/>
          </a:p>
        </p:txBody>
      </p:sp>
      <p:grpSp>
        <p:nvGrpSpPr>
          <p:cNvPr id="4" name="í$ľîḋê">
            <a:extLst>
              <a:ext uri="{FF2B5EF4-FFF2-40B4-BE49-F238E27FC236}">
                <a16:creationId xmlns:a16="http://schemas.microsoft.com/office/drawing/2014/main" id="{C40FF0E4-C8FA-4666-9087-047AF05BCC62}"/>
              </a:ext>
            </a:extLst>
          </p:cNvPr>
          <p:cNvGrpSpPr>
            <a:grpSpLocks/>
          </p:cNvGrpSpPr>
          <p:nvPr/>
        </p:nvGrpSpPr>
        <p:grpSpPr bwMode="auto">
          <a:xfrm>
            <a:off x="2801938" y="2708920"/>
            <a:ext cx="3333750" cy="1381125"/>
            <a:chOff x="2990871" y="2071365"/>
            <a:chExt cx="6210259" cy="2427713"/>
          </a:xfrm>
        </p:grpSpPr>
        <p:grpSp>
          <p:nvGrpSpPr>
            <p:cNvPr id="5" name="íṡ1iḋê">
              <a:extLst>
                <a:ext uri="{FF2B5EF4-FFF2-40B4-BE49-F238E27FC236}">
                  <a16:creationId xmlns:a16="http://schemas.microsoft.com/office/drawing/2014/main" id="{CD75DB77-DFBA-40A1-8D67-944FB0DD3886}"/>
                </a:ext>
              </a:extLst>
            </p:cNvPr>
            <p:cNvGrpSpPr/>
            <p:nvPr/>
          </p:nvGrpSpPr>
          <p:grpSpPr>
            <a:xfrm>
              <a:off x="2990871" y="2071365"/>
              <a:ext cx="6055720" cy="2149180"/>
              <a:chOff x="1792087" y="1862843"/>
              <a:chExt cx="8607826" cy="3054923"/>
            </a:xfrm>
            <a:solidFill>
              <a:schemeClr val="bg1">
                <a:lumMod val="95000"/>
                <a:alpha val="70000"/>
              </a:schemeClr>
            </a:solidFill>
          </p:grpSpPr>
          <p:sp>
            <p:nvSpPr>
              <p:cNvPr id="24" name="ïṥľïḓè">
                <a:extLst>
                  <a:ext uri="{FF2B5EF4-FFF2-40B4-BE49-F238E27FC236}">
                    <a16:creationId xmlns:a16="http://schemas.microsoft.com/office/drawing/2014/main" id="{9B30C25A-D3B1-47EB-A928-7B334EE47A19}"/>
                  </a:ext>
                </a:extLst>
              </p:cNvPr>
              <p:cNvSpPr/>
              <p:nvPr/>
            </p:nvSpPr>
            <p:spPr>
              <a:xfrm>
                <a:off x="6412688" y="3804462"/>
                <a:ext cx="3987225" cy="1113304"/>
              </a:xfrm>
              <a:custGeom>
                <a:avLst/>
                <a:gdLst/>
                <a:ahLst/>
                <a:cxnLst>
                  <a:cxn ang="0">
                    <a:pos x="wd2" y="hd2"/>
                  </a:cxn>
                  <a:cxn ang="5400000">
                    <a:pos x="wd2" y="hd2"/>
                  </a:cxn>
                  <a:cxn ang="10800000">
                    <a:pos x="wd2" y="hd2"/>
                  </a:cxn>
                  <a:cxn ang="16200000">
                    <a:pos x="wd2" y="hd2"/>
                  </a:cxn>
                </a:cxnLst>
                <a:rect l="0" t="0" r="r" b="b"/>
                <a:pathLst>
                  <a:path w="21600" h="20805" extrusionOk="0">
                    <a:moveTo>
                      <a:pt x="21600" y="0"/>
                    </a:moveTo>
                    <a:cubicBezTo>
                      <a:pt x="21600" y="0"/>
                      <a:pt x="21557" y="16"/>
                      <a:pt x="21556" y="16"/>
                    </a:cubicBezTo>
                    <a:lnTo>
                      <a:pt x="1027" y="6501"/>
                    </a:lnTo>
                    <a:lnTo>
                      <a:pt x="1027" y="7953"/>
                    </a:lnTo>
                    <a:cubicBezTo>
                      <a:pt x="609" y="8141"/>
                      <a:pt x="297" y="8288"/>
                      <a:pt x="220" y="8356"/>
                    </a:cubicBezTo>
                    <a:cubicBezTo>
                      <a:pt x="220" y="8356"/>
                      <a:pt x="0" y="13786"/>
                      <a:pt x="0" y="13786"/>
                    </a:cubicBezTo>
                    <a:cubicBezTo>
                      <a:pt x="0" y="13786"/>
                      <a:pt x="1161" y="12476"/>
                      <a:pt x="3080" y="10881"/>
                    </a:cubicBezTo>
                    <a:cubicBezTo>
                      <a:pt x="3080" y="11147"/>
                      <a:pt x="3080" y="11421"/>
                      <a:pt x="3080" y="11421"/>
                    </a:cubicBezTo>
                    <a:cubicBezTo>
                      <a:pt x="3080" y="12136"/>
                      <a:pt x="3249" y="12717"/>
                      <a:pt x="3456" y="12717"/>
                    </a:cubicBezTo>
                    <a:cubicBezTo>
                      <a:pt x="3663" y="12717"/>
                      <a:pt x="3831" y="12136"/>
                      <a:pt x="3831" y="11421"/>
                    </a:cubicBezTo>
                    <a:lnTo>
                      <a:pt x="3831" y="10286"/>
                    </a:lnTo>
                    <a:cubicBezTo>
                      <a:pt x="4014" y="10142"/>
                      <a:pt x="4222" y="9996"/>
                      <a:pt x="4416" y="9851"/>
                    </a:cubicBezTo>
                    <a:cubicBezTo>
                      <a:pt x="4178" y="10528"/>
                      <a:pt x="3987" y="11420"/>
                      <a:pt x="3874" y="12488"/>
                    </a:cubicBezTo>
                    <a:cubicBezTo>
                      <a:pt x="3535" y="15693"/>
                      <a:pt x="4016" y="19261"/>
                      <a:pt x="4946" y="20431"/>
                    </a:cubicBezTo>
                    <a:cubicBezTo>
                      <a:pt x="5875" y="21600"/>
                      <a:pt x="6908" y="19940"/>
                      <a:pt x="7247" y="16734"/>
                    </a:cubicBezTo>
                    <a:cubicBezTo>
                      <a:pt x="7586" y="13529"/>
                      <a:pt x="7105" y="9960"/>
                      <a:pt x="6176" y="8791"/>
                    </a:cubicBezTo>
                    <a:cubicBezTo>
                      <a:pt x="6144" y="8751"/>
                      <a:pt x="6112" y="8723"/>
                      <a:pt x="6080" y="8689"/>
                    </a:cubicBezTo>
                    <a:cubicBezTo>
                      <a:pt x="6294" y="8549"/>
                      <a:pt x="6495" y="8405"/>
                      <a:pt x="6718" y="8267"/>
                    </a:cubicBezTo>
                    <a:cubicBezTo>
                      <a:pt x="6718" y="8534"/>
                      <a:pt x="6718" y="8869"/>
                      <a:pt x="6718" y="8869"/>
                    </a:cubicBezTo>
                    <a:cubicBezTo>
                      <a:pt x="6718" y="9389"/>
                      <a:pt x="6840" y="9811"/>
                      <a:pt x="6990" y="9811"/>
                    </a:cubicBezTo>
                    <a:cubicBezTo>
                      <a:pt x="7141" y="9811"/>
                      <a:pt x="7264" y="9389"/>
                      <a:pt x="7264" y="8869"/>
                    </a:cubicBezTo>
                    <a:lnTo>
                      <a:pt x="7264" y="7973"/>
                    </a:lnTo>
                    <a:lnTo>
                      <a:pt x="7185" y="7973"/>
                    </a:lnTo>
                    <a:cubicBezTo>
                      <a:pt x="7205" y="7961"/>
                      <a:pt x="7222" y="7948"/>
                      <a:pt x="7242" y="7937"/>
                    </a:cubicBezTo>
                    <a:cubicBezTo>
                      <a:pt x="8200" y="7376"/>
                      <a:pt x="9507" y="6639"/>
                      <a:pt x="10868" y="5879"/>
                    </a:cubicBezTo>
                    <a:cubicBezTo>
                      <a:pt x="10868" y="6036"/>
                      <a:pt x="10868" y="6380"/>
                      <a:pt x="10868" y="6380"/>
                    </a:cubicBezTo>
                    <a:cubicBezTo>
                      <a:pt x="10868" y="6739"/>
                      <a:pt x="10953" y="7031"/>
                      <a:pt x="11057" y="7031"/>
                    </a:cubicBezTo>
                    <a:cubicBezTo>
                      <a:pt x="11161" y="7031"/>
                      <a:pt x="11247" y="6739"/>
                      <a:pt x="11247" y="6380"/>
                    </a:cubicBezTo>
                    <a:lnTo>
                      <a:pt x="11247" y="5758"/>
                    </a:lnTo>
                    <a:lnTo>
                      <a:pt x="11085" y="5758"/>
                    </a:lnTo>
                    <a:cubicBezTo>
                      <a:pt x="15766" y="3146"/>
                      <a:pt x="21600" y="0"/>
                      <a:pt x="21600" y="0"/>
                    </a:cubicBezTo>
                    <a:close/>
                  </a:path>
                </a:pathLst>
              </a:custGeom>
              <a:grpFill/>
              <a:ln w="12700">
                <a:miter lim="400000"/>
              </a:ln>
            </p:spPr>
            <p:txBody>
              <a:bodyPr anchor="ctr">
                <a:normAutofit fontScale="92500" lnSpcReduction="20000"/>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825500" rtl="0" fontAlgn="auto" latinLnBrk="0" hangingPunct="0">
                  <a:lnSpc>
                    <a:spcPct val="100000"/>
                  </a:lnSpc>
                  <a:spcBef>
                    <a:spcPts val="0"/>
                  </a:spcBef>
                  <a:spcAft>
                    <a:spcPts val="0"/>
                  </a:spcAft>
                  <a:buClrTx/>
                  <a:buSzTx/>
                  <a:buFontTx/>
                  <a:buNone/>
                  <a:tabLst/>
                  <a:defRPr kumimoji="0" sz="3000" b="0" i="1" u="none" strike="noStrike" cap="none" spc="150" normalizeH="0" baseline="0">
                    <a:ln>
                      <a:noFill/>
                    </a:ln>
                    <a:solidFill>
                      <a:srgbClr val="53585F"/>
                    </a:solidFill>
                    <a:effectLst/>
                    <a:uFillTx/>
                  </a:defRPr>
                </a:lvl1pPr>
                <a:lvl2pPr marL="0" marR="0" indent="228600" algn="l" defTabSz="825500" rtl="0" fontAlgn="auto" latinLnBrk="0" hangingPunct="0">
                  <a:lnSpc>
                    <a:spcPct val="100000"/>
                  </a:lnSpc>
                  <a:spcBef>
                    <a:spcPts val="0"/>
                  </a:spcBef>
                  <a:spcAft>
                    <a:spcPts val="0"/>
                  </a:spcAft>
                  <a:buClrTx/>
                  <a:buSzTx/>
                  <a:buFontTx/>
                  <a:buNone/>
                  <a:tabLst/>
                  <a:defRPr kumimoji="0" sz="3000" b="0" i="1" u="none" strike="noStrike" cap="none" spc="150" normalizeH="0" baseline="0">
                    <a:ln>
                      <a:noFill/>
                    </a:ln>
                    <a:solidFill>
                      <a:srgbClr val="53585F"/>
                    </a:solidFill>
                    <a:effectLst/>
                    <a:uFillTx/>
                  </a:defRPr>
                </a:lvl2pPr>
                <a:lvl3pPr marL="0" marR="0" indent="457200" algn="l" defTabSz="825500" rtl="0" fontAlgn="auto" latinLnBrk="0" hangingPunct="0">
                  <a:lnSpc>
                    <a:spcPct val="100000"/>
                  </a:lnSpc>
                  <a:spcBef>
                    <a:spcPts val="0"/>
                  </a:spcBef>
                  <a:spcAft>
                    <a:spcPts val="0"/>
                  </a:spcAft>
                  <a:buClrTx/>
                  <a:buSzTx/>
                  <a:buFontTx/>
                  <a:buNone/>
                  <a:tabLst/>
                  <a:defRPr kumimoji="0" sz="3000" b="0" i="1" u="none" strike="noStrike" cap="none" spc="150" normalizeH="0" baseline="0">
                    <a:ln>
                      <a:noFill/>
                    </a:ln>
                    <a:solidFill>
                      <a:srgbClr val="53585F"/>
                    </a:solidFill>
                    <a:effectLst/>
                    <a:uFillTx/>
                  </a:defRPr>
                </a:lvl3pPr>
                <a:lvl4pPr marL="0" marR="0" indent="685800" algn="l" defTabSz="825500" rtl="0" fontAlgn="auto" latinLnBrk="0" hangingPunct="0">
                  <a:lnSpc>
                    <a:spcPct val="100000"/>
                  </a:lnSpc>
                  <a:spcBef>
                    <a:spcPts val="0"/>
                  </a:spcBef>
                  <a:spcAft>
                    <a:spcPts val="0"/>
                  </a:spcAft>
                  <a:buClrTx/>
                  <a:buSzTx/>
                  <a:buFontTx/>
                  <a:buNone/>
                  <a:tabLst/>
                  <a:defRPr kumimoji="0" sz="3000" b="0" i="1" u="none" strike="noStrike" cap="none" spc="150" normalizeH="0" baseline="0">
                    <a:ln>
                      <a:noFill/>
                    </a:ln>
                    <a:solidFill>
                      <a:srgbClr val="53585F"/>
                    </a:solidFill>
                    <a:effectLst/>
                    <a:uFillTx/>
                  </a:defRPr>
                </a:lvl4pPr>
                <a:lvl5pPr marL="0" marR="0" indent="914400" algn="l" defTabSz="825500" rtl="0" fontAlgn="auto" latinLnBrk="0" hangingPunct="0">
                  <a:lnSpc>
                    <a:spcPct val="100000"/>
                  </a:lnSpc>
                  <a:spcBef>
                    <a:spcPts val="0"/>
                  </a:spcBef>
                  <a:spcAft>
                    <a:spcPts val="0"/>
                  </a:spcAft>
                  <a:buClrTx/>
                  <a:buSzTx/>
                  <a:buFontTx/>
                  <a:buNone/>
                  <a:tabLst/>
                  <a:defRPr kumimoji="0" sz="3000" b="0" i="1" u="none" strike="noStrike" cap="none" spc="150" normalizeH="0" baseline="0">
                    <a:ln>
                      <a:noFill/>
                    </a:ln>
                    <a:solidFill>
                      <a:srgbClr val="53585F"/>
                    </a:solidFill>
                    <a:effectLst/>
                    <a:uFillTx/>
                  </a:defRPr>
                </a:lvl5pPr>
                <a:lvl6pPr marL="0" marR="0" indent="1143000" algn="l" defTabSz="825500" rtl="0" fontAlgn="auto" latinLnBrk="0" hangingPunct="0">
                  <a:lnSpc>
                    <a:spcPct val="100000"/>
                  </a:lnSpc>
                  <a:spcBef>
                    <a:spcPts val="0"/>
                  </a:spcBef>
                  <a:spcAft>
                    <a:spcPts val="0"/>
                  </a:spcAft>
                  <a:buClrTx/>
                  <a:buSzTx/>
                  <a:buFontTx/>
                  <a:buNone/>
                  <a:tabLst/>
                  <a:defRPr kumimoji="0" sz="3000" b="0" i="1" u="none" strike="noStrike" cap="none" spc="150" normalizeH="0" baseline="0">
                    <a:ln>
                      <a:noFill/>
                    </a:ln>
                    <a:solidFill>
                      <a:srgbClr val="53585F"/>
                    </a:solidFill>
                    <a:effectLst/>
                    <a:uFillTx/>
                  </a:defRPr>
                </a:lvl6pPr>
                <a:lvl7pPr marL="0" marR="0" indent="1371600" algn="l" defTabSz="825500" rtl="0" fontAlgn="auto" latinLnBrk="0" hangingPunct="0">
                  <a:lnSpc>
                    <a:spcPct val="100000"/>
                  </a:lnSpc>
                  <a:spcBef>
                    <a:spcPts val="0"/>
                  </a:spcBef>
                  <a:spcAft>
                    <a:spcPts val="0"/>
                  </a:spcAft>
                  <a:buClrTx/>
                  <a:buSzTx/>
                  <a:buFontTx/>
                  <a:buNone/>
                  <a:tabLst/>
                  <a:defRPr kumimoji="0" sz="3000" b="0" i="1" u="none" strike="noStrike" cap="none" spc="150" normalizeH="0" baseline="0">
                    <a:ln>
                      <a:noFill/>
                    </a:ln>
                    <a:solidFill>
                      <a:srgbClr val="53585F"/>
                    </a:solidFill>
                    <a:effectLst/>
                    <a:uFillTx/>
                  </a:defRPr>
                </a:lvl7pPr>
                <a:lvl8pPr marL="0" marR="0" indent="1600200" algn="l" defTabSz="825500" rtl="0" fontAlgn="auto" latinLnBrk="0" hangingPunct="0">
                  <a:lnSpc>
                    <a:spcPct val="100000"/>
                  </a:lnSpc>
                  <a:spcBef>
                    <a:spcPts val="0"/>
                  </a:spcBef>
                  <a:spcAft>
                    <a:spcPts val="0"/>
                  </a:spcAft>
                  <a:buClrTx/>
                  <a:buSzTx/>
                  <a:buFontTx/>
                  <a:buNone/>
                  <a:tabLst/>
                  <a:defRPr kumimoji="0" sz="3000" b="0" i="1" u="none" strike="noStrike" cap="none" spc="150" normalizeH="0" baseline="0">
                    <a:ln>
                      <a:noFill/>
                    </a:ln>
                    <a:solidFill>
                      <a:srgbClr val="53585F"/>
                    </a:solidFill>
                    <a:effectLst/>
                    <a:uFillTx/>
                  </a:defRPr>
                </a:lvl8pPr>
                <a:lvl9pPr marL="0" marR="0" indent="1828800" algn="l" defTabSz="825500" rtl="0" fontAlgn="auto" latinLnBrk="0" hangingPunct="0">
                  <a:lnSpc>
                    <a:spcPct val="100000"/>
                  </a:lnSpc>
                  <a:spcBef>
                    <a:spcPts val="0"/>
                  </a:spcBef>
                  <a:spcAft>
                    <a:spcPts val="0"/>
                  </a:spcAft>
                  <a:buClrTx/>
                  <a:buSzTx/>
                  <a:buFontTx/>
                  <a:buNone/>
                  <a:tabLst/>
                  <a:defRPr kumimoji="0" sz="3000" b="0" i="1" u="none" strike="noStrike" cap="none" spc="150" normalizeH="0" baseline="0">
                    <a:ln>
                      <a:noFill/>
                    </a:ln>
                    <a:solidFill>
                      <a:srgbClr val="53585F"/>
                    </a:solidFill>
                    <a:effectLst/>
                    <a:uFillTx/>
                  </a:defRPr>
                </a:lvl9pPr>
              </a:lstStyle>
              <a:p>
                <a:pPr algn="ctr" defTabSz="457200">
                  <a:defRPr i="0" spc="0">
                    <a:solidFill>
                      <a:srgbClr val="FFFFFF"/>
                    </a:solidFill>
                    <a:effectLst>
                      <a:outerShdw blurRad="38100" dist="12700" dir="5400000" rotWithShape="0">
                        <a:srgbClr val="000000">
                          <a:alpha val="50000"/>
                        </a:srgbClr>
                      </a:outerShdw>
                    </a:effectLst>
                  </a:defRPr>
                </a:pPr>
                <a:endParaRPr i="0" spc="0">
                  <a:solidFill>
                    <a:srgbClr val="FFFFFF"/>
                  </a:solidFill>
                  <a:effectLst>
                    <a:outerShdw blurRad="38100" dist="12700" dir="5400000" rotWithShape="0">
                      <a:srgbClr val="000000">
                        <a:alpha val="50000"/>
                      </a:srgbClr>
                    </a:outerShdw>
                  </a:effectLst>
                  <a:cs typeface="+mn-ea"/>
                  <a:sym typeface="+mn-lt"/>
                </a:endParaRPr>
              </a:p>
            </p:txBody>
          </p:sp>
          <p:sp>
            <p:nvSpPr>
              <p:cNvPr id="25" name="iṣḻïďê">
                <a:extLst>
                  <a:ext uri="{FF2B5EF4-FFF2-40B4-BE49-F238E27FC236}">
                    <a16:creationId xmlns:a16="http://schemas.microsoft.com/office/drawing/2014/main" id="{50620239-1F86-4045-B889-A2F3D2C6BB0C}"/>
                  </a:ext>
                </a:extLst>
              </p:cNvPr>
              <p:cNvSpPr/>
              <p:nvPr/>
            </p:nvSpPr>
            <p:spPr>
              <a:xfrm>
                <a:off x="7170903" y="4317991"/>
                <a:ext cx="536090" cy="536097"/>
              </a:xfrm>
              <a:custGeom>
                <a:avLst/>
                <a:gdLst/>
                <a:ahLst/>
                <a:cxnLst>
                  <a:cxn ang="0">
                    <a:pos x="wd2" y="hd2"/>
                  </a:cxn>
                  <a:cxn ang="5400000">
                    <a:pos x="wd2" y="hd2"/>
                  </a:cxn>
                  <a:cxn ang="10800000">
                    <a:pos x="wd2" y="hd2"/>
                  </a:cxn>
                  <a:cxn ang="16200000">
                    <a:pos x="wd2" y="hd2"/>
                  </a:cxn>
                </a:cxnLst>
                <a:rect l="0" t="0" r="r" b="b"/>
                <a:pathLst>
                  <a:path w="21600" h="21600" extrusionOk="0">
                    <a:moveTo>
                      <a:pt x="10805" y="21600"/>
                    </a:moveTo>
                    <a:cubicBezTo>
                      <a:pt x="16746" y="21600"/>
                      <a:pt x="21600" y="16744"/>
                      <a:pt x="21600" y="10798"/>
                    </a:cubicBezTo>
                    <a:cubicBezTo>
                      <a:pt x="21600" y="4853"/>
                      <a:pt x="16746" y="0"/>
                      <a:pt x="10805" y="0"/>
                    </a:cubicBezTo>
                    <a:cubicBezTo>
                      <a:pt x="4854" y="0"/>
                      <a:pt x="0" y="4853"/>
                      <a:pt x="0" y="10798"/>
                    </a:cubicBezTo>
                    <a:cubicBezTo>
                      <a:pt x="0" y="16744"/>
                      <a:pt x="4854" y="21600"/>
                      <a:pt x="10805" y="21600"/>
                    </a:cubicBezTo>
                    <a:close/>
                  </a:path>
                </a:pathLst>
              </a:custGeom>
              <a:grpFill/>
              <a:ln w="12700">
                <a:miter lim="400000"/>
              </a:ln>
            </p:spPr>
            <p:txBody>
              <a:bodyPr anchor="ctr">
                <a:normAutofit fontScale="32500" lnSpcReduction="20000"/>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825500" rtl="0" fontAlgn="auto" latinLnBrk="0" hangingPunct="0">
                  <a:lnSpc>
                    <a:spcPct val="100000"/>
                  </a:lnSpc>
                  <a:spcBef>
                    <a:spcPts val="0"/>
                  </a:spcBef>
                  <a:spcAft>
                    <a:spcPts val="0"/>
                  </a:spcAft>
                  <a:buClrTx/>
                  <a:buSzTx/>
                  <a:buFontTx/>
                  <a:buNone/>
                  <a:tabLst/>
                  <a:defRPr kumimoji="0" sz="3000" b="0" i="1" u="none" strike="noStrike" cap="none" spc="150" normalizeH="0" baseline="0">
                    <a:ln>
                      <a:noFill/>
                    </a:ln>
                    <a:solidFill>
                      <a:srgbClr val="53585F"/>
                    </a:solidFill>
                    <a:effectLst/>
                    <a:uFillTx/>
                  </a:defRPr>
                </a:lvl1pPr>
                <a:lvl2pPr marL="0" marR="0" indent="228600" algn="l" defTabSz="825500" rtl="0" fontAlgn="auto" latinLnBrk="0" hangingPunct="0">
                  <a:lnSpc>
                    <a:spcPct val="100000"/>
                  </a:lnSpc>
                  <a:spcBef>
                    <a:spcPts val="0"/>
                  </a:spcBef>
                  <a:spcAft>
                    <a:spcPts val="0"/>
                  </a:spcAft>
                  <a:buClrTx/>
                  <a:buSzTx/>
                  <a:buFontTx/>
                  <a:buNone/>
                  <a:tabLst/>
                  <a:defRPr kumimoji="0" sz="3000" b="0" i="1" u="none" strike="noStrike" cap="none" spc="150" normalizeH="0" baseline="0">
                    <a:ln>
                      <a:noFill/>
                    </a:ln>
                    <a:solidFill>
                      <a:srgbClr val="53585F"/>
                    </a:solidFill>
                    <a:effectLst/>
                    <a:uFillTx/>
                  </a:defRPr>
                </a:lvl2pPr>
                <a:lvl3pPr marL="0" marR="0" indent="457200" algn="l" defTabSz="825500" rtl="0" fontAlgn="auto" latinLnBrk="0" hangingPunct="0">
                  <a:lnSpc>
                    <a:spcPct val="100000"/>
                  </a:lnSpc>
                  <a:spcBef>
                    <a:spcPts val="0"/>
                  </a:spcBef>
                  <a:spcAft>
                    <a:spcPts val="0"/>
                  </a:spcAft>
                  <a:buClrTx/>
                  <a:buSzTx/>
                  <a:buFontTx/>
                  <a:buNone/>
                  <a:tabLst/>
                  <a:defRPr kumimoji="0" sz="3000" b="0" i="1" u="none" strike="noStrike" cap="none" spc="150" normalizeH="0" baseline="0">
                    <a:ln>
                      <a:noFill/>
                    </a:ln>
                    <a:solidFill>
                      <a:srgbClr val="53585F"/>
                    </a:solidFill>
                    <a:effectLst/>
                    <a:uFillTx/>
                  </a:defRPr>
                </a:lvl3pPr>
                <a:lvl4pPr marL="0" marR="0" indent="685800" algn="l" defTabSz="825500" rtl="0" fontAlgn="auto" latinLnBrk="0" hangingPunct="0">
                  <a:lnSpc>
                    <a:spcPct val="100000"/>
                  </a:lnSpc>
                  <a:spcBef>
                    <a:spcPts val="0"/>
                  </a:spcBef>
                  <a:spcAft>
                    <a:spcPts val="0"/>
                  </a:spcAft>
                  <a:buClrTx/>
                  <a:buSzTx/>
                  <a:buFontTx/>
                  <a:buNone/>
                  <a:tabLst/>
                  <a:defRPr kumimoji="0" sz="3000" b="0" i="1" u="none" strike="noStrike" cap="none" spc="150" normalizeH="0" baseline="0">
                    <a:ln>
                      <a:noFill/>
                    </a:ln>
                    <a:solidFill>
                      <a:srgbClr val="53585F"/>
                    </a:solidFill>
                    <a:effectLst/>
                    <a:uFillTx/>
                  </a:defRPr>
                </a:lvl4pPr>
                <a:lvl5pPr marL="0" marR="0" indent="914400" algn="l" defTabSz="825500" rtl="0" fontAlgn="auto" latinLnBrk="0" hangingPunct="0">
                  <a:lnSpc>
                    <a:spcPct val="100000"/>
                  </a:lnSpc>
                  <a:spcBef>
                    <a:spcPts val="0"/>
                  </a:spcBef>
                  <a:spcAft>
                    <a:spcPts val="0"/>
                  </a:spcAft>
                  <a:buClrTx/>
                  <a:buSzTx/>
                  <a:buFontTx/>
                  <a:buNone/>
                  <a:tabLst/>
                  <a:defRPr kumimoji="0" sz="3000" b="0" i="1" u="none" strike="noStrike" cap="none" spc="150" normalizeH="0" baseline="0">
                    <a:ln>
                      <a:noFill/>
                    </a:ln>
                    <a:solidFill>
                      <a:srgbClr val="53585F"/>
                    </a:solidFill>
                    <a:effectLst/>
                    <a:uFillTx/>
                  </a:defRPr>
                </a:lvl5pPr>
                <a:lvl6pPr marL="0" marR="0" indent="1143000" algn="l" defTabSz="825500" rtl="0" fontAlgn="auto" latinLnBrk="0" hangingPunct="0">
                  <a:lnSpc>
                    <a:spcPct val="100000"/>
                  </a:lnSpc>
                  <a:spcBef>
                    <a:spcPts val="0"/>
                  </a:spcBef>
                  <a:spcAft>
                    <a:spcPts val="0"/>
                  </a:spcAft>
                  <a:buClrTx/>
                  <a:buSzTx/>
                  <a:buFontTx/>
                  <a:buNone/>
                  <a:tabLst/>
                  <a:defRPr kumimoji="0" sz="3000" b="0" i="1" u="none" strike="noStrike" cap="none" spc="150" normalizeH="0" baseline="0">
                    <a:ln>
                      <a:noFill/>
                    </a:ln>
                    <a:solidFill>
                      <a:srgbClr val="53585F"/>
                    </a:solidFill>
                    <a:effectLst/>
                    <a:uFillTx/>
                  </a:defRPr>
                </a:lvl6pPr>
                <a:lvl7pPr marL="0" marR="0" indent="1371600" algn="l" defTabSz="825500" rtl="0" fontAlgn="auto" latinLnBrk="0" hangingPunct="0">
                  <a:lnSpc>
                    <a:spcPct val="100000"/>
                  </a:lnSpc>
                  <a:spcBef>
                    <a:spcPts val="0"/>
                  </a:spcBef>
                  <a:spcAft>
                    <a:spcPts val="0"/>
                  </a:spcAft>
                  <a:buClrTx/>
                  <a:buSzTx/>
                  <a:buFontTx/>
                  <a:buNone/>
                  <a:tabLst/>
                  <a:defRPr kumimoji="0" sz="3000" b="0" i="1" u="none" strike="noStrike" cap="none" spc="150" normalizeH="0" baseline="0">
                    <a:ln>
                      <a:noFill/>
                    </a:ln>
                    <a:solidFill>
                      <a:srgbClr val="53585F"/>
                    </a:solidFill>
                    <a:effectLst/>
                    <a:uFillTx/>
                  </a:defRPr>
                </a:lvl7pPr>
                <a:lvl8pPr marL="0" marR="0" indent="1600200" algn="l" defTabSz="825500" rtl="0" fontAlgn="auto" latinLnBrk="0" hangingPunct="0">
                  <a:lnSpc>
                    <a:spcPct val="100000"/>
                  </a:lnSpc>
                  <a:spcBef>
                    <a:spcPts val="0"/>
                  </a:spcBef>
                  <a:spcAft>
                    <a:spcPts val="0"/>
                  </a:spcAft>
                  <a:buClrTx/>
                  <a:buSzTx/>
                  <a:buFontTx/>
                  <a:buNone/>
                  <a:tabLst/>
                  <a:defRPr kumimoji="0" sz="3000" b="0" i="1" u="none" strike="noStrike" cap="none" spc="150" normalizeH="0" baseline="0">
                    <a:ln>
                      <a:noFill/>
                    </a:ln>
                    <a:solidFill>
                      <a:srgbClr val="53585F"/>
                    </a:solidFill>
                    <a:effectLst/>
                    <a:uFillTx/>
                  </a:defRPr>
                </a:lvl8pPr>
                <a:lvl9pPr marL="0" marR="0" indent="1828800" algn="l" defTabSz="825500" rtl="0" fontAlgn="auto" latinLnBrk="0" hangingPunct="0">
                  <a:lnSpc>
                    <a:spcPct val="100000"/>
                  </a:lnSpc>
                  <a:spcBef>
                    <a:spcPts val="0"/>
                  </a:spcBef>
                  <a:spcAft>
                    <a:spcPts val="0"/>
                  </a:spcAft>
                  <a:buClrTx/>
                  <a:buSzTx/>
                  <a:buFontTx/>
                  <a:buNone/>
                  <a:tabLst/>
                  <a:defRPr kumimoji="0" sz="3000" b="0" i="1" u="none" strike="noStrike" cap="none" spc="150" normalizeH="0" baseline="0">
                    <a:ln>
                      <a:noFill/>
                    </a:ln>
                    <a:solidFill>
                      <a:srgbClr val="53585F"/>
                    </a:solidFill>
                    <a:effectLst/>
                    <a:uFillTx/>
                  </a:defRPr>
                </a:lvl9pPr>
              </a:lstStyle>
              <a:p>
                <a:pPr algn="ctr" defTabSz="457200">
                  <a:defRPr i="0" spc="0">
                    <a:solidFill>
                      <a:srgbClr val="FFFFFF"/>
                    </a:solidFill>
                    <a:effectLst>
                      <a:outerShdw blurRad="38100" dist="12700" dir="5400000" rotWithShape="0">
                        <a:srgbClr val="000000">
                          <a:alpha val="50000"/>
                        </a:srgbClr>
                      </a:outerShdw>
                    </a:effectLst>
                  </a:defRPr>
                </a:pPr>
                <a:endParaRPr i="0" spc="0">
                  <a:solidFill>
                    <a:srgbClr val="FFFFFF"/>
                  </a:solidFill>
                  <a:effectLst>
                    <a:outerShdw blurRad="38100" dist="12700" dir="5400000" rotWithShape="0">
                      <a:srgbClr val="000000">
                        <a:alpha val="50000"/>
                      </a:srgbClr>
                    </a:outerShdw>
                  </a:effectLst>
                  <a:cs typeface="+mn-ea"/>
                  <a:sym typeface="+mn-lt"/>
                </a:endParaRPr>
              </a:p>
            </p:txBody>
          </p:sp>
          <p:sp>
            <p:nvSpPr>
              <p:cNvPr id="26" name="ïšḻïdé">
                <a:extLst>
                  <a:ext uri="{FF2B5EF4-FFF2-40B4-BE49-F238E27FC236}">
                    <a16:creationId xmlns:a16="http://schemas.microsoft.com/office/drawing/2014/main" id="{CE301040-549F-4C54-B5E7-F4F533A98DDA}"/>
                  </a:ext>
                </a:extLst>
              </p:cNvPr>
              <p:cNvSpPr/>
              <p:nvPr/>
            </p:nvSpPr>
            <p:spPr>
              <a:xfrm>
                <a:off x="1792087" y="3804637"/>
                <a:ext cx="3987050" cy="111304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36" y="17"/>
                    </a:lnTo>
                    <a:cubicBezTo>
                      <a:pt x="96" y="51"/>
                      <a:pt x="6152" y="3444"/>
                      <a:pt x="10869" y="6183"/>
                    </a:cubicBezTo>
                    <a:lnTo>
                      <a:pt x="10869" y="6621"/>
                    </a:lnTo>
                    <a:cubicBezTo>
                      <a:pt x="10869" y="6995"/>
                      <a:pt x="10953" y="7297"/>
                      <a:pt x="11057" y="7297"/>
                    </a:cubicBezTo>
                    <a:cubicBezTo>
                      <a:pt x="11162" y="7297"/>
                      <a:pt x="11246" y="6995"/>
                      <a:pt x="11246" y="6621"/>
                    </a:cubicBezTo>
                    <a:cubicBezTo>
                      <a:pt x="11246" y="6621"/>
                      <a:pt x="11246" y="6502"/>
                      <a:pt x="11246" y="6407"/>
                    </a:cubicBezTo>
                    <a:cubicBezTo>
                      <a:pt x="12384" y="7070"/>
                      <a:pt x="13535" y="7738"/>
                      <a:pt x="14358" y="8238"/>
                    </a:cubicBezTo>
                    <a:cubicBezTo>
                      <a:pt x="14543" y="8351"/>
                      <a:pt x="14711" y="8473"/>
                      <a:pt x="14891" y="8588"/>
                    </a:cubicBezTo>
                    <a:lnTo>
                      <a:pt x="14891" y="9207"/>
                    </a:lnTo>
                    <a:cubicBezTo>
                      <a:pt x="14891" y="9746"/>
                      <a:pt x="15013" y="10185"/>
                      <a:pt x="15164" y="10185"/>
                    </a:cubicBezTo>
                    <a:cubicBezTo>
                      <a:pt x="15315" y="10185"/>
                      <a:pt x="15436" y="9746"/>
                      <a:pt x="15436" y="9207"/>
                    </a:cubicBezTo>
                    <a:cubicBezTo>
                      <a:pt x="15436" y="9207"/>
                      <a:pt x="15436" y="9051"/>
                      <a:pt x="15436" y="8945"/>
                    </a:cubicBezTo>
                    <a:cubicBezTo>
                      <a:pt x="15584" y="9045"/>
                      <a:pt x="15714" y="9147"/>
                      <a:pt x="15858" y="9247"/>
                    </a:cubicBezTo>
                    <a:cubicBezTo>
                      <a:pt x="15215" y="10228"/>
                      <a:pt x="14762" y="12514"/>
                      <a:pt x="14762" y="15169"/>
                    </a:cubicBezTo>
                    <a:cubicBezTo>
                      <a:pt x="14762" y="18712"/>
                      <a:pt x="15569" y="21600"/>
                      <a:pt x="16558" y="21600"/>
                    </a:cubicBezTo>
                    <a:cubicBezTo>
                      <a:pt x="17547" y="21600"/>
                      <a:pt x="18354" y="18712"/>
                      <a:pt x="18354" y="15169"/>
                    </a:cubicBezTo>
                    <a:cubicBezTo>
                      <a:pt x="18354" y="13464"/>
                      <a:pt x="18166" y="11916"/>
                      <a:pt x="17862" y="10763"/>
                    </a:cubicBezTo>
                    <a:cubicBezTo>
                      <a:pt x="18009" y="10883"/>
                      <a:pt x="18174" y="11007"/>
                      <a:pt x="18314" y="11126"/>
                    </a:cubicBezTo>
                    <a:lnTo>
                      <a:pt x="18314" y="11857"/>
                    </a:lnTo>
                    <a:cubicBezTo>
                      <a:pt x="18314" y="12599"/>
                      <a:pt x="18482" y="13202"/>
                      <a:pt x="18689" y="13202"/>
                    </a:cubicBezTo>
                    <a:cubicBezTo>
                      <a:pt x="18897" y="13202"/>
                      <a:pt x="19064" y="12599"/>
                      <a:pt x="19064" y="11857"/>
                    </a:cubicBezTo>
                    <a:cubicBezTo>
                      <a:pt x="19064" y="11857"/>
                      <a:pt x="19064" y="11793"/>
                      <a:pt x="19064" y="11785"/>
                    </a:cubicBezTo>
                    <a:cubicBezTo>
                      <a:pt x="20642" y="13207"/>
                      <a:pt x="21600" y="14313"/>
                      <a:pt x="21600" y="14313"/>
                    </a:cubicBezTo>
                    <a:cubicBezTo>
                      <a:pt x="21600" y="14313"/>
                      <a:pt x="21380" y="8673"/>
                      <a:pt x="21380" y="8673"/>
                    </a:cubicBezTo>
                    <a:cubicBezTo>
                      <a:pt x="21303" y="8603"/>
                      <a:pt x="20990" y="8447"/>
                      <a:pt x="20572" y="8252"/>
                    </a:cubicBezTo>
                    <a:lnTo>
                      <a:pt x="20572" y="6747"/>
                    </a:lnTo>
                    <a:lnTo>
                      <a:pt x="0" y="0"/>
                    </a:lnTo>
                    <a:close/>
                  </a:path>
                </a:pathLst>
              </a:custGeom>
              <a:grpFill/>
              <a:ln w="12700">
                <a:miter lim="400000"/>
              </a:ln>
            </p:spPr>
            <p:txBody>
              <a:bodyPr anchor="ctr">
                <a:normAutofit fontScale="92500" lnSpcReduction="20000"/>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825500" rtl="0" fontAlgn="auto" latinLnBrk="0" hangingPunct="0">
                  <a:lnSpc>
                    <a:spcPct val="100000"/>
                  </a:lnSpc>
                  <a:spcBef>
                    <a:spcPts val="0"/>
                  </a:spcBef>
                  <a:spcAft>
                    <a:spcPts val="0"/>
                  </a:spcAft>
                  <a:buClrTx/>
                  <a:buSzTx/>
                  <a:buFontTx/>
                  <a:buNone/>
                  <a:tabLst/>
                  <a:defRPr kumimoji="0" sz="3000" b="0" i="1" u="none" strike="noStrike" cap="none" spc="150" normalizeH="0" baseline="0">
                    <a:ln>
                      <a:noFill/>
                    </a:ln>
                    <a:solidFill>
                      <a:srgbClr val="53585F"/>
                    </a:solidFill>
                    <a:effectLst/>
                    <a:uFillTx/>
                  </a:defRPr>
                </a:lvl1pPr>
                <a:lvl2pPr marL="0" marR="0" indent="228600" algn="l" defTabSz="825500" rtl="0" fontAlgn="auto" latinLnBrk="0" hangingPunct="0">
                  <a:lnSpc>
                    <a:spcPct val="100000"/>
                  </a:lnSpc>
                  <a:spcBef>
                    <a:spcPts val="0"/>
                  </a:spcBef>
                  <a:spcAft>
                    <a:spcPts val="0"/>
                  </a:spcAft>
                  <a:buClrTx/>
                  <a:buSzTx/>
                  <a:buFontTx/>
                  <a:buNone/>
                  <a:tabLst/>
                  <a:defRPr kumimoji="0" sz="3000" b="0" i="1" u="none" strike="noStrike" cap="none" spc="150" normalizeH="0" baseline="0">
                    <a:ln>
                      <a:noFill/>
                    </a:ln>
                    <a:solidFill>
                      <a:srgbClr val="53585F"/>
                    </a:solidFill>
                    <a:effectLst/>
                    <a:uFillTx/>
                  </a:defRPr>
                </a:lvl2pPr>
                <a:lvl3pPr marL="0" marR="0" indent="457200" algn="l" defTabSz="825500" rtl="0" fontAlgn="auto" latinLnBrk="0" hangingPunct="0">
                  <a:lnSpc>
                    <a:spcPct val="100000"/>
                  </a:lnSpc>
                  <a:spcBef>
                    <a:spcPts val="0"/>
                  </a:spcBef>
                  <a:spcAft>
                    <a:spcPts val="0"/>
                  </a:spcAft>
                  <a:buClrTx/>
                  <a:buSzTx/>
                  <a:buFontTx/>
                  <a:buNone/>
                  <a:tabLst/>
                  <a:defRPr kumimoji="0" sz="3000" b="0" i="1" u="none" strike="noStrike" cap="none" spc="150" normalizeH="0" baseline="0">
                    <a:ln>
                      <a:noFill/>
                    </a:ln>
                    <a:solidFill>
                      <a:srgbClr val="53585F"/>
                    </a:solidFill>
                    <a:effectLst/>
                    <a:uFillTx/>
                  </a:defRPr>
                </a:lvl3pPr>
                <a:lvl4pPr marL="0" marR="0" indent="685800" algn="l" defTabSz="825500" rtl="0" fontAlgn="auto" latinLnBrk="0" hangingPunct="0">
                  <a:lnSpc>
                    <a:spcPct val="100000"/>
                  </a:lnSpc>
                  <a:spcBef>
                    <a:spcPts val="0"/>
                  </a:spcBef>
                  <a:spcAft>
                    <a:spcPts val="0"/>
                  </a:spcAft>
                  <a:buClrTx/>
                  <a:buSzTx/>
                  <a:buFontTx/>
                  <a:buNone/>
                  <a:tabLst/>
                  <a:defRPr kumimoji="0" sz="3000" b="0" i="1" u="none" strike="noStrike" cap="none" spc="150" normalizeH="0" baseline="0">
                    <a:ln>
                      <a:noFill/>
                    </a:ln>
                    <a:solidFill>
                      <a:srgbClr val="53585F"/>
                    </a:solidFill>
                    <a:effectLst/>
                    <a:uFillTx/>
                  </a:defRPr>
                </a:lvl4pPr>
                <a:lvl5pPr marL="0" marR="0" indent="914400" algn="l" defTabSz="825500" rtl="0" fontAlgn="auto" latinLnBrk="0" hangingPunct="0">
                  <a:lnSpc>
                    <a:spcPct val="100000"/>
                  </a:lnSpc>
                  <a:spcBef>
                    <a:spcPts val="0"/>
                  </a:spcBef>
                  <a:spcAft>
                    <a:spcPts val="0"/>
                  </a:spcAft>
                  <a:buClrTx/>
                  <a:buSzTx/>
                  <a:buFontTx/>
                  <a:buNone/>
                  <a:tabLst/>
                  <a:defRPr kumimoji="0" sz="3000" b="0" i="1" u="none" strike="noStrike" cap="none" spc="150" normalizeH="0" baseline="0">
                    <a:ln>
                      <a:noFill/>
                    </a:ln>
                    <a:solidFill>
                      <a:srgbClr val="53585F"/>
                    </a:solidFill>
                    <a:effectLst/>
                    <a:uFillTx/>
                  </a:defRPr>
                </a:lvl5pPr>
                <a:lvl6pPr marL="0" marR="0" indent="1143000" algn="l" defTabSz="825500" rtl="0" fontAlgn="auto" latinLnBrk="0" hangingPunct="0">
                  <a:lnSpc>
                    <a:spcPct val="100000"/>
                  </a:lnSpc>
                  <a:spcBef>
                    <a:spcPts val="0"/>
                  </a:spcBef>
                  <a:spcAft>
                    <a:spcPts val="0"/>
                  </a:spcAft>
                  <a:buClrTx/>
                  <a:buSzTx/>
                  <a:buFontTx/>
                  <a:buNone/>
                  <a:tabLst/>
                  <a:defRPr kumimoji="0" sz="3000" b="0" i="1" u="none" strike="noStrike" cap="none" spc="150" normalizeH="0" baseline="0">
                    <a:ln>
                      <a:noFill/>
                    </a:ln>
                    <a:solidFill>
                      <a:srgbClr val="53585F"/>
                    </a:solidFill>
                    <a:effectLst/>
                    <a:uFillTx/>
                  </a:defRPr>
                </a:lvl6pPr>
                <a:lvl7pPr marL="0" marR="0" indent="1371600" algn="l" defTabSz="825500" rtl="0" fontAlgn="auto" latinLnBrk="0" hangingPunct="0">
                  <a:lnSpc>
                    <a:spcPct val="100000"/>
                  </a:lnSpc>
                  <a:spcBef>
                    <a:spcPts val="0"/>
                  </a:spcBef>
                  <a:spcAft>
                    <a:spcPts val="0"/>
                  </a:spcAft>
                  <a:buClrTx/>
                  <a:buSzTx/>
                  <a:buFontTx/>
                  <a:buNone/>
                  <a:tabLst/>
                  <a:defRPr kumimoji="0" sz="3000" b="0" i="1" u="none" strike="noStrike" cap="none" spc="150" normalizeH="0" baseline="0">
                    <a:ln>
                      <a:noFill/>
                    </a:ln>
                    <a:solidFill>
                      <a:srgbClr val="53585F"/>
                    </a:solidFill>
                    <a:effectLst/>
                    <a:uFillTx/>
                  </a:defRPr>
                </a:lvl7pPr>
                <a:lvl8pPr marL="0" marR="0" indent="1600200" algn="l" defTabSz="825500" rtl="0" fontAlgn="auto" latinLnBrk="0" hangingPunct="0">
                  <a:lnSpc>
                    <a:spcPct val="100000"/>
                  </a:lnSpc>
                  <a:spcBef>
                    <a:spcPts val="0"/>
                  </a:spcBef>
                  <a:spcAft>
                    <a:spcPts val="0"/>
                  </a:spcAft>
                  <a:buClrTx/>
                  <a:buSzTx/>
                  <a:buFontTx/>
                  <a:buNone/>
                  <a:tabLst/>
                  <a:defRPr kumimoji="0" sz="3000" b="0" i="1" u="none" strike="noStrike" cap="none" spc="150" normalizeH="0" baseline="0">
                    <a:ln>
                      <a:noFill/>
                    </a:ln>
                    <a:solidFill>
                      <a:srgbClr val="53585F"/>
                    </a:solidFill>
                    <a:effectLst/>
                    <a:uFillTx/>
                  </a:defRPr>
                </a:lvl8pPr>
                <a:lvl9pPr marL="0" marR="0" indent="1828800" algn="l" defTabSz="825500" rtl="0" fontAlgn="auto" latinLnBrk="0" hangingPunct="0">
                  <a:lnSpc>
                    <a:spcPct val="100000"/>
                  </a:lnSpc>
                  <a:spcBef>
                    <a:spcPts val="0"/>
                  </a:spcBef>
                  <a:spcAft>
                    <a:spcPts val="0"/>
                  </a:spcAft>
                  <a:buClrTx/>
                  <a:buSzTx/>
                  <a:buFontTx/>
                  <a:buNone/>
                  <a:tabLst/>
                  <a:defRPr kumimoji="0" sz="3000" b="0" i="1" u="none" strike="noStrike" cap="none" spc="150" normalizeH="0" baseline="0">
                    <a:ln>
                      <a:noFill/>
                    </a:ln>
                    <a:solidFill>
                      <a:srgbClr val="53585F"/>
                    </a:solidFill>
                    <a:effectLst/>
                    <a:uFillTx/>
                  </a:defRPr>
                </a:lvl9pPr>
              </a:lstStyle>
              <a:p>
                <a:pPr algn="ctr" defTabSz="457200">
                  <a:defRPr i="0" spc="0">
                    <a:solidFill>
                      <a:srgbClr val="FFFFFF"/>
                    </a:solidFill>
                    <a:effectLst>
                      <a:outerShdw blurRad="38100" dist="12700" dir="5400000" rotWithShape="0">
                        <a:srgbClr val="000000">
                          <a:alpha val="50000"/>
                        </a:srgbClr>
                      </a:outerShdw>
                    </a:effectLst>
                  </a:defRPr>
                </a:pPr>
                <a:endParaRPr i="0" spc="0">
                  <a:solidFill>
                    <a:srgbClr val="FFFFFF"/>
                  </a:solidFill>
                  <a:effectLst>
                    <a:outerShdw blurRad="38100" dist="12700" dir="5400000" rotWithShape="0">
                      <a:srgbClr val="000000">
                        <a:alpha val="50000"/>
                      </a:srgbClr>
                    </a:outerShdw>
                  </a:effectLst>
                  <a:cs typeface="+mn-ea"/>
                  <a:sym typeface="+mn-lt"/>
                </a:endParaRPr>
              </a:p>
            </p:txBody>
          </p:sp>
          <p:sp>
            <p:nvSpPr>
              <p:cNvPr id="27" name="iṡļîďè">
                <a:extLst>
                  <a:ext uri="{FF2B5EF4-FFF2-40B4-BE49-F238E27FC236}">
                    <a16:creationId xmlns:a16="http://schemas.microsoft.com/office/drawing/2014/main" id="{CABF6044-9C0C-4A2B-88AE-675F9374DB96}"/>
                  </a:ext>
                </a:extLst>
              </p:cNvPr>
              <p:cNvSpPr/>
              <p:nvPr/>
            </p:nvSpPr>
            <p:spPr>
              <a:xfrm>
                <a:off x="4580187" y="4317991"/>
                <a:ext cx="536094" cy="536097"/>
              </a:xfrm>
              <a:custGeom>
                <a:avLst/>
                <a:gdLst/>
                <a:ahLst/>
                <a:cxnLst>
                  <a:cxn ang="0">
                    <a:pos x="wd2" y="hd2"/>
                  </a:cxn>
                  <a:cxn ang="5400000">
                    <a:pos x="wd2" y="hd2"/>
                  </a:cxn>
                  <a:cxn ang="10800000">
                    <a:pos x="wd2" y="hd2"/>
                  </a:cxn>
                  <a:cxn ang="16200000">
                    <a:pos x="wd2" y="hd2"/>
                  </a:cxn>
                </a:cxnLst>
                <a:rect l="0" t="0" r="r" b="b"/>
                <a:pathLst>
                  <a:path w="21600" h="21600" extrusionOk="0">
                    <a:moveTo>
                      <a:pt x="10804" y="21600"/>
                    </a:moveTo>
                    <a:cubicBezTo>
                      <a:pt x="16746" y="21600"/>
                      <a:pt x="21600" y="16744"/>
                      <a:pt x="21600" y="10798"/>
                    </a:cubicBezTo>
                    <a:cubicBezTo>
                      <a:pt x="21600" y="4853"/>
                      <a:pt x="16746" y="0"/>
                      <a:pt x="10804" y="0"/>
                    </a:cubicBezTo>
                    <a:cubicBezTo>
                      <a:pt x="4854" y="0"/>
                      <a:pt x="0" y="4853"/>
                      <a:pt x="0" y="10798"/>
                    </a:cubicBezTo>
                    <a:cubicBezTo>
                      <a:pt x="0" y="16744"/>
                      <a:pt x="4854" y="21600"/>
                      <a:pt x="10804" y="21600"/>
                    </a:cubicBezTo>
                    <a:close/>
                  </a:path>
                </a:pathLst>
              </a:custGeom>
              <a:grpFill/>
              <a:ln w="12700">
                <a:miter lim="400000"/>
              </a:ln>
            </p:spPr>
            <p:txBody>
              <a:bodyPr anchor="ctr">
                <a:normAutofit fontScale="32500" lnSpcReduction="20000"/>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825500" rtl="0" fontAlgn="auto" latinLnBrk="0" hangingPunct="0">
                  <a:lnSpc>
                    <a:spcPct val="100000"/>
                  </a:lnSpc>
                  <a:spcBef>
                    <a:spcPts val="0"/>
                  </a:spcBef>
                  <a:spcAft>
                    <a:spcPts val="0"/>
                  </a:spcAft>
                  <a:buClrTx/>
                  <a:buSzTx/>
                  <a:buFontTx/>
                  <a:buNone/>
                  <a:tabLst/>
                  <a:defRPr kumimoji="0" sz="3000" b="0" i="1" u="none" strike="noStrike" cap="none" spc="150" normalizeH="0" baseline="0">
                    <a:ln>
                      <a:noFill/>
                    </a:ln>
                    <a:solidFill>
                      <a:srgbClr val="53585F"/>
                    </a:solidFill>
                    <a:effectLst/>
                    <a:uFillTx/>
                  </a:defRPr>
                </a:lvl1pPr>
                <a:lvl2pPr marL="0" marR="0" indent="228600" algn="l" defTabSz="825500" rtl="0" fontAlgn="auto" latinLnBrk="0" hangingPunct="0">
                  <a:lnSpc>
                    <a:spcPct val="100000"/>
                  </a:lnSpc>
                  <a:spcBef>
                    <a:spcPts val="0"/>
                  </a:spcBef>
                  <a:spcAft>
                    <a:spcPts val="0"/>
                  </a:spcAft>
                  <a:buClrTx/>
                  <a:buSzTx/>
                  <a:buFontTx/>
                  <a:buNone/>
                  <a:tabLst/>
                  <a:defRPr kumimoji="0" sz="3000" b="0" i="1" u="none" strike="noStrike" cap="none" spc="150" normalizeH="0" baseline="0">
                    <a:ln>
                      <a:noFill/>
                    </a:ln>
                    <a:solidFill>
                      <a:srgbClr val="53585F"/>
                    </a:solidFill>
                    <a:effectLst/>
                    <a:uFillTx/>
                  </a:defRPr>
                </a:lvl2pPr>
                <a:lvl3pPr marL="0" marR="0" indent="457200" algn="l" defTabSz="825500" rtl="0" fontAlgn="auto" latinLnBrk="0" hangingPunct="0">
                  <a:lnSpc>
                    <a:spcPct val="100000"/>
                  </a:lnSpc>
                  <a:spcBef>
                    <a:spcPts val="0"/>
                  </a:spcBef>
                  <a:spcAft>
                    <a:spcPts val="0"/>
                  </a:spcAft>
                  <a:buClrTx/>
                  <a:buSzTx/>
                  <a:buFontTx/>
                  <a:buNone/>
                  <a:tabLst/>
                  <a:defRPr kumimoji="0" sz="3000" b="0" i="1" u="none" strike="noStrike" cap="none" spc="150" normalizeH="0" baseline="0">
                    <a:ln>
                      <a:noFill/>
                    </a:ln>
                    <a:solidFill>
                      <a:srgbClr val="53585F"/>
                    </a:solidFill>
                    <a:effectLst/>
                    <a:uFillTx/>
                  </a:defRPr>
                </a:lvl3pPr>
                <a:lvl4pPr marL="0" marR="0" indent="685800" algn="l" defTabSz="825500" rtl="0" fontAlgn="auto" latinLnBrk="0" hangingPunct="0">
                  <a:lnSpc>
                    <a:spcPct val="100000"/>
                  </a:lnSpc>
                  <a:spcBef>
                    <a:spcPts val="0"/>
                  </a:spcBef>
                  <a:spcAft>
                    <a:spcPts val="0"/>
                  </a:spcAft>
                  <a:buClrTx/>
                  <a:buSzTx/>
                  <a:buFontTx/>
                  <a:buNone/>
                  <a:tabLst/>
                  <a:defRPr kumimoji="0" sz="3000" b="0" i="1" u="none" strike="noStrike" cap="none" spc="150" normalizeH="0" baseline="0">
                    <a:ln>
                      <a:noFill/>
                    </a:ln>
                    <a:solidFill>
                      <a:srgbClr val="53585F"/>
                    </a:solidFill>
                    <a:effectLst/>
                    <a:uFillTx/>
                  </a:defRPr>
                </a:lvl4pPr>
                <a:lvl5pPr marL="0" marR="0" indent="914400" algn="l" defTabSz="825500" rtl="0" fontAlgn="auto" latinLnBrk="0" hangingPunct="0">
                  <a:lnSpc>
                    <a:spcPct val="100000"/>
                  </a:lnSpc>
                  <a:spcBef>
                    <a:spcPts val="0"/>
                  </a:spcBef>
                  <a:spcAft>
                    <a:spcPts val="0"/>
                  </a:spcAft>
                  <a:buClrTx/>
                  <a:buSzTx/>
                  <a:buFontTx/>
                  <a:buNone/>
                  <a:tabLst/>
                  <a:defRPr kumimoji="0" sz="3000" b="0" i="1" u="none" strike="noStrike" cap="none" spc="150" normalizeH="0" baseline="0">
                    <a:ln>
                      <a:noFill/>
                    </a:ln>
                    <a:solidFill>
                      <a:srgbClr val="53585F"/>
                    </a:solidFill>
                    <a:effectLst/>
                    <a:uFillTx/>
                  </a:defRPr>
                </a:lvl5pPr>
                <a:lvl6pPr marL="0" marR="0" indent="1143000" algn="l" defTabSz="825500" rtl="0" fontAlgn="auto" latinLnBrk="0" hangingPunct="0">
                  <a:lnSpc>
                    <a:spcPct val="100000"/>
                  </a:lnSpc>
                  <a:spcBef>
                    <a:spcPts val="0"/>
                  </a:spcBef>
                  <a:spcAft>
                    <a:spcPts val="0"/>
                  </a:spcAft>
                  <a:buClrTx/>
                  <a:buSzTx/>
                  <a:buFontTx/>
                  <a:buNone/>
                  <a:tabLst/>
                  <a:defRPr kumimoji="0" sz="3000" b="0" i="1" u="none" strike="noStrike" cap="none" spc="150" normalizeH="0" baseline="0">
                    <a:ln>
                      <a:noFill/>
                    </a:ln>
                    <a:solidFill>
                      <a:srgbClr val="53585F"/>
                    </a:solidFill>
                    <a:effectLst/>
                    <a:uFillTx/>
                  </a:defRPr>
                </a:lvl6pPr>
                <a:lvl7pPr marL="0" marR="0" indent="1371600" algn="l" defTabSz="825500" rtl="0" fontAlgn="auto" latinLnBrk="0" hangingPunct="0">
                  <a:lnSpc>
                    <a:spcPct val="100000"/>
                  </a:lnSpc>
                  <a:spcBef>
                    <a:spcPts val="0"/>
                  </a:spcBef>
                  <a:spcAft>
                    <a:spcPts val="0"/>
                  </a:spcAft>
                  <a:buClrTx/>
                  <a:buSzTx/>
                  <a:buFontTx/>
                  <a:buNone/>
                  <a:tabLst/>
                  <a:defRPr kumimoji="0" sz="3000" b="0" i="1" u="none" strike="noStrike" cap="none" spc="150" normalizeH="0" baseline="0">
                    <a:ln>
                      <a:noFill/>
                    </a:ln>
                    <a:solidFill>
                      <a:srgbClr val="53585F"/>
                    </a:solidFill>
                    <a:effectLst/>
                    <a:uFillTx/>
                  </a:defRPr>
                </a:lvl7pPr>
                <a:lvl8pPr marL="0" marR="0" indent="1600200" algn="l" defTabSz="825500" rtl="0" fontAlgn="auto" latinLnBrk="0" hangingPunct="0">
                  <a:lnSpc>
                    <a:spcPct val="100000"/>
                  </a:lnSpc>
                  <a:spcBef>
                    <a:spcPts val="0"/>
                  </a:spcBef>
                  <a:spcAft>
                    <a:spcPts val="0"/>
                  </a:spcAft>
                  <a:buClrTx/>
                  <a:buSzTx/>
                  <a:buFontTx/>
                  <a:buNone/>
                  <a:tabLst/>
                  <a:defRPr kumimoji="0" sz="3000" b="0" i="1" u="none" strike="noStrike" cap="none" spc="150" normalizeH="0" baseline="0">
                    <a:ln>
                      <a:noFill/>
                    </a:ln>
                    <a:solidFill>
                      <a:srgbClr val="53585F"/>
                    </a:solidFill>
                    <a:effectLst/>
                    <a:uFillTx/>
                  </a:defRPr>
                </a:lvl8pPr>
                <a:lvl9pPr marL="0" marR="0" indent="1828800" algn="l" defTabSz="825500" rtl="0" fontAlgn="auto" latinLnBrk="0" hangingPunct="0">
                  <a:lnSpc>
                    <a:spcPct val="100000"/>
                  </a:lnSpc>
                  <a:spcBef>
                    <a:spcPts val="0"/>
                  </a:spcBef>
                  <a:spcAft>
                    <a:spcPts val="0"/>
                  </a:spcAft>
                  <a:buClrTx/>
                  <a:buSzTx/>
                  <a:buFontTx/>
                  <a:buNone/>
                  <a:tabLst/>
                  <a:defRPr kumimoji="0" sz="3000" b="0" i="1" u="none" strike="noStrike" cap="none" spc="150" normalizeH="0" baseline="0">
                    <a:ln>
                      <a:noFill/>
                    </a:ln>
                    <a:solidFill>
                      <a:srgbClr val="53585F"/>
                    </a:solidFill>
                    <a:effectLst/>
                    <a:uFillTx/>
                  </a:defRPr>
                </a:lvl9pPr>
              </a:lstStyle>
              <a:p>
                <a:pPr algn="ctr" defTabSz="457200">
                  <a:defRPr i="0" spc="0">
                    <a:solidFill>
                      <a:srgbClr val="FFFFFF"/>
                    </a:solidFill>
                    <a:effectLst>
                      <a:outerShdw blurRad="38100" dist="12700" dir="5400000" rotWithShape="0">
                        <a:srgbClr val="000000">
                          <a:alpha val="50000"/>
                        </a:srgbClr>
                      </a:outerShdw>
                    </a:effectLst>
                  </a:defRPr>
                </a:pPr>
                <a:endParaRPr i="0" spc="0">
                  <a:solidFill>
                    <a:srgbClr val="FFFFFF"/>
                  </a:solidFill>
                  <a:effectLst>
                    <a:outerShdw blurRad="38100" dist="12700" dir="5400000" rotWithShape="0">
                      <a:srgbClr val="000000">
                        <a:alpha val="50000"/>
                      </a:srgbClr>
                    </a:outerShdw>
                  </a:effectLst>
                  <a:cs typeface="+mn-ea"/>
                  <a:sym typeface="+mn-lt"/>
                </a:endParaRPr>
              </a:p>
            </p:txBody>
          </p:sp>
          <p:sp>
            <p:nvSpPr>
              <p:cNvPr id="28" name="isḻíḓe">
                <a:extLst>
                  <a:ext uri="{FF2B5EF4-FFF2-40B4-BE49-F238E27FC236}">
                    <a16:creationId xmlns:a16="http://schemas.microsoft.com/office/drawing/2014/main" id="{35CA5BAB-74CF-4CB0-A819-8A641696482D}"/>
                  </a:ext>
                </a:extLst>
              </p:cNvPr>
              <p:cNvSpPr/>
              <p:nvPr/>
            </p:nvSpPr>
            <p:spPr>
              <a:xfrm>
                <a:off x="5404746" y="3270600"/>
                <a:ext cx="1386337" cy="1386323"/>
              </a:xfrm>
              <a:prstGeom prst="ellipse">
                <a:avLst/>
              </a:prstGeom>
              <a:grpFill/>
              <a:ln w="12700">
                <a:miter lim="400000"/>
              </a:ln>
            </p:spPr>
            <p:txBody>
              <a:bodyPr anchor="ctr">
                <a:normAutofit fontScale="77500" lnSpcReduction="20000"/>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825500" rtl="0" fontAlgn="auto" latinLnBrk="0" hangingPunct="0">
                  <a:lnSpc>
                    <a:spcPct val="100000"/>
                  </a:lnSpc>
                  <a:spcBef>
                    <a:spcPts val="0"/>
                  </a:spcBef>
                  <a:spcAft>
                    <a:spcPts val="0"/>
                  </a:spcAft>
                  <a:buClrTx/>
                  <a:buSzTx/>
                  <a:buFontTx/>
                  <a:buNone/>
                  <a:tabLst/>
                  <a:defRPr kumimoji="0" sz="3000" b="0" i="1" u="none" strike="noStrike" cap="none" spc="150" normalizeH="0" baseline="0">
                    <a:ln>
                      <a:noFill/>
                    </a:ln>
                    <a:solidFill>
                      <a:srgbClr val="53585F"/>
                    </a:solidFill>
                    <a:effectLst/>
                    <a:uFillTx/>
                  </a:defRPr>
                </a:lvl1pPr>
                <a:lvl2pPr marL="0" marR="0" indent="228600" algn="l" defTabSz="825500" rtl="0" fontAlgn="auto" latinLnBrk="0" hangingPunct="0">
                  <a:lnSpc>
                    <a:spcPct val="100000"/>
                  </a:lnSpc>
                  <a:spcBef>
                    <a:spcPts val="0"/>
                  </a:spcBef>
                  <a:spcAft>
                    <a:spcPts val="0"/>
                  </a:spcAft>
                  <a:buClrTx/>
                  <a:buSzTx/>
                  <a:buFontTx/>
                  <a:buNone/>
                  <a:tabLst/>
                  <a:defRPr kumimoji="0" sz="3000" b="0" i="1" u="none" strike="noStrike" cap="none" spc="150" normalizeH="0" baseline="0">
                    <a:ln>
                      <a:noFill/>
                    </a:ln>
                    <a:solidFill>
                      <a:srgbClr val="53585F"/>
                    </a:solidFill>
                    <a:effectLst/>
                    <a:uFillTx/>
                  </a:defRPr>
                </a:lvl2pPr>
                <a:lvl3pPr marL="0" marR="0" indent="457200" algn="l" defTabSz="825500" rtl="0" fontAlgn="auto" latinLnBrk="0" hangingPunct="0">
                  <a:lnSpc>
                    <a:spcPct val="100000"/>
                  </a:lnSpc>
                  <a:spcBef>
                    <a:spcPts val="0"/>
                  </a:spcBef>
                  <a:spcAft>
                    <a:spcPts val="0"/>
                  </a:spcAft>
                  <a:buClrTx/>
                  <a:buSzTx/>
                  <a:buFontTx/>
                  <a:buNone/>
                  <a:tabLst/>
                  <a:defRPr kumimoji="0" sz="3000" b="0" i="1" u="none" strike="noStrike" cap="none" spc="150" normalizeH="0" baseline="0">
                    <a:ln>
                      <a:noFill/>
                    </a:ln>
                    <a:solidFill>
                      <a:srgbClr val="53585F"/>
                    </a:solidFill>
                    <a:effectLst/>
                    <a:uFillTx/>
                  </a:defRPr>
                </a:lvl3pPr>
                <a:lvl4pPr marL="0" marR="0" indent="685800" algn="l" defTabSz="825500" rtl="0" fontAlgn="auto" latinLnBrk="0" hangingPunct="0">
                  <a:lnSpc>
                    <a:spcPct val="100000"/>
                  </a:lnSpc>
                  <a:spcBef>
                    <a:spcPts val="0"/>
                  </a:spcBef>
                  <a:spcAft>
                    <a:spcPts val="0"/>
                  </a:spcAft>
                  <a:buClrTx/>
                  <a:buSzTx/>
                  <a:buFontTx/>
                  <a:buNone/>
                  <a:tabLst/>
                  <a:defRPr kumimoji="0" sz="3000" b="0" i="1" u="none" strike="noStrike" cap="none" spc="150" normalizeH="0" baseline="0">
                    <a:ln>
                      <a:noFill/>
                    </a:ln>
                    <a:solidFill>
                      <a:srgbClr val="53585F"/>
                    </a:solidFill>
                    <a:effectLst/>
                    <a:uFillTx/>
                  </a:defRPr>
                </a:lvl4pPr>
                <a:lvl5pPr marL="0" marR="0" indent="914400" algn="l" defTabSz="825500" rtl="0" fontAlgn="auto" latinLnBrk="0" hangingPunct="0">
                  <a:lnSpc>
                    <a:spcPct val="100000"/>
                  </a:lnSpc>
                  <a:spcBef>
                    <a:spcPts val="0"/>
                  </a:spcBef>
                  <a:spcAft>
                    <a:spcPts val="0"/>
                  </a:spcAft>
                  <a:buClrTx/>
                  <a:buSzTx/>
                  <a:buFontTx/>
                  <a:buNone/>
                  <a:tabLst/>
                  <a:defRPr kumimoji="0" sz="3000" b="0" i="1" u="none" strike="noStrike" cap="none" spc="150" normalizeH="0" baseline="0">
                    <a:ln>
                      <a:noFill/>
                    </a:ln>
                    <a:solidFill>
                      <a:srgbClr val="53585F"/>
                    </a:solidFill>
                    <a:effectLst/>
                    <a:uFillTx/>
                  </a:defRPr>
                </a:lvl5pPr>
                <a:lvl6pPr marL="0" marR="0" indent="1143000" algn="l" defTabSz="825500" rtl="0" fontAlgn="auto" latinLnBrk="0" hangingPunct="0">
                  <a:lnSpc>
                    <a:spcPct val="100000"/>
                  </a:lnSpc>
                  <a:spcBef>
                    <a:spcPts val="0"/>
                  </a:spcBef>
                  <a:spcAft>
                    <a:spcPts val="0"/>
                  </a:spcAft>
                  <a:buClrTx/>
                  <a:buSzTx/>
                  <a:buFontTx/>
                  <a:buNone/>
                  <a:tabLst/>
                  <a:defRPr kumimoji="0" sz="3000" b="0" i="1" u="none" strike="noStrike" cap="none" spc="150" normalizeH="0" baseline="0">
                    <a:ln>
                      <a:noFill/>
                    </a:ln>
                    <a:solidFill>
                      <a:srgbClr val="53585F"/>
                    </a:solidFill>
                    <a:effectLst/>
                    <a:uFillTx/>
                  </a:defRPr>
                </a:lvl6pPr>
                <a:lvl7pPr marL="0" marR="0" indent="1371600" algn="l" defTabSz="825500" rtl="0" fontAlgn="auto" latinLnBrk="0" hangingPunct="0">
                  <a:lnSpc>
                    <a:spcPct val="100000"/>
                  </a:lnSpc>
                  <a:spcBef>
                    <a:spcPts val="0"/>
                  </a:spcBef>
                  <a:spcAft>
                    <a:spcPts val="0"/>
                  </a:spcAft>
                  <a:buClrTx/>
                  <a:buSzTx/>
                  <a:buFontTx/>
                  <a:buNone/>
                  <a:tabLst/>
                  <a:defRPr kumimoji="0" sz="3000" b="0" i="1" u="none" strike="noStrike" cap="none" spc="150" normalizeH="0" baseline="0">
                    <a:ln>
                      <a:noFill/>
                    </a:ln>
                    <a:solidFill>
                      <a:srgbClr val="53585F"/>
                    </a:solidFill>
                    <a:effectLst/>
                    <a:uFillTx/>
                  </a:defRPr>
                </a:lvl7pPr>
                <a:lvl8pPr marL="0" marR="0" indent="1600200" algn="l" defTabSz="825500" rtl="0" fontAlgn="auto" latinLnBrk="0" hangingPunct="0">
                  <a:lnSpc>
                    <a:spcPct val="100000"/>
                  </a:lnSpc>
                  <a:spcBef>
                    <a:spcPts val="0"/>
                  </a:spcBef>
                  <a:spcAft>
                    <a:spcPts val="0"/>
                  </a:spcAft>
                  <a:buClrTx/>
                  <a:buSzTx/>
                  <a:buFontTx/>
                  <a:buNone/>
                  <a:tabLst/>
                  <a:defRPr kumimoji="0" sz="3000" b="0" i="1" u="none" strike="noStrike" cap="none" spc="150" normalizeH="0" baseline="0">
                    <a:ln>
                      <a:noFill/>
                    </a:ln>
                    <a:solidFill>
                      <a:srgbClr val="53585F"/>
                    </a:solidFill>
                    <a:effectLst/>
                    <a:uFillTx/>
                  </a:defRPr>
                </a:lvl8pPr>
                <a:lvl9pPr marL="0" marR="0" indent="1828800" algn="l" defTabSz="825500" rtl="0" fontAlgn="auto" latinLnBrk="0" hangingPunct="0">
                  <a:lnSpc>
                    <a:spcPct val="100000"/>
                  </a:lnSpc>
                  <a:spcBef>
                    <a:spcPts val="0"/>
                  </a:spcBef>
                  <a:spcAft>
                    <a:spcPts val="0"/>
                  </a:spcAft>
                  <a:buClrTx/>
                  <a:buSzTx/>
                  <a:buFontTx/>
                  <a:buNone/>
                  <a:tabLst/>
                  <a:defRPr kumimoji="0" sz="3000" b="0" i="1" u="none" strike="noStrike" cap="none" spc="150" normalizeH="0" baseline="0">
                    <a:ln>
                      <a:noFill/>
                    </a:ln>
                    <a:solidFill>
                      <a:srgbClr val="53585F"/>
                    </a:solidFill>
                    <a:effectLst/>
                    <a:uFillTx/>
                  </a:defRPr>
                </a:lvl9pPr>
              </a:lstStyle>
              <a:p>
                <a:pPr algn="ctr" defTabSz="457200">
                  <a:defRPr i="0" spc="0">
                    <a:solidFill>
                      <a:srgbClr val="FFFFFF"/>
                    </a:solidFill>
                    <a:effectLst>
                      <a:outerShdw blurRad="38100" dist="12700" dir="5400000" rotWithShape="0">
                        <a:srgbClr val="000000">
                          <a:alpha val="50000"/>
                        </a:srgbClr>
                      </a:outerShdw>
                    </a:effectLst>
                  </a:defRPr>
                </a:pPr>
                <a:endParaRPr i="0" spc="0">
                  <a:solidFill>
                    <a:srgbClr val="FFFFFF"/>
                  </a:solidFill>
                  <a:effectLst>
                    <a:outerShdw blurRad="38100" dist="12700" dir="5400000" rotWithShape="0">
                      <a:srgbClr val="000000">
                        <a:alpha val="50000"/>
                      </a:srgbClr>
                    </a:outerShdw>
                  </a:effectLst>
                  <a:cs typeface="+mn-ea"/>
                  <a:sym typeface="+mn-lt"/>
                </a:endParaRPr>
              </a:p>
            </p:txBody>
          </p:sp>
          <p:sp>
            <p:nvSpPr>
              <p:cNvPr id="29" name="ïŝļiḓé">
                <a:extLst>
                  <a:ext uri="{FF2B5EF4-FFF2-40B4-BE49-F238E27FC236}">
                    <a16:creationId xmlns:a16="http://schemas.microsoft.com/office/drawing/2014/main" id="{D00F2557-60CD-4A11-A062-C01B99245ED5}"/>
                  </a:ext>
                </a:extLst>
              </p:cNvPr>
              <p:cNvSpPr/>
              <p:nvPr/>
            </p:nvSpPr>
            <p:spPr>
              <a:xfrm>
                <a:off x="5441091" y="1862843"/>
                <a:ext cx="1313670" cy="2757761"/>
              </a:xfrm>
              <a:custGeom>
                <a:avLst/>
                <a:gdLst/>
                <a:ahLst/>
                <a:cxnLst>
                  <a:cxn ang="0">
                    <a:pos x="wd2" y="hd2"/>
                  </a:cxn>
                  <a:cxn ang="5400000">
                    <a:pos x="wd2" y="hd2"/>
                  </a:cxn>
                  <a:cxn ang="10800000">
                    <a:pos x="wd2" y="hd2"/>
                  </a:cxn>
                  <a:cxn ang="16200000">
                    <a:pos x="wd2" y="hd2"/>
                  </a:cxn>
                </a:cxnLst>
                <a:rect l="0" t="0" r="r" b="b"/>
                <a:pathLst>
                  <a:path w="21600" h="21600" extrusionOk="0">
                    <a:moveTo>
                      <a:pt x="10763" y="0"/>
                    </a:moveTo>
                    <a:lnTo>
                      <a:pt x="10003" y="11330"/>
                    </a:lnTo>
                    <a:cubicBezTo>
                      <a:pt x="4412" y="11525"/>
                      <a:pt x="0" y="13743"/>
                      <a:pt x="0" y="16455"/>
                    </a:cubicBezTo>
                    <a:cubicBezTo>
                      <a:pt x="0" y="19296"/>
                      <a:pt x="4836" y="21600"/>
                      <a:pt x="10800" y="21600"/>
                    </a:cubicBezTo>
                    <a:cubicBezTo>
                      <a:pt x="16764" y="21600"/>
                      <a:pt x="21600" y="19296"/>
                      <a:pt x="21600" y="16455"/>
                    </a:cubicBezTo>
                    <a:cubicBezTo>
                      <a:pt x="21600" y="13730"/>
                      <a:pt x="17147" y="11506"/>
                      <a:pt x="11520" y="11329"/>
                    </a:cubicBezTo>
                    <a:lnTo>
                      <a:pt x="10763" y="0"/>
                    </a:lnTo>
                    <a:close/>
                  </a:path>
                </a:pathLst>
              </a:custGeom>
              <a:grpFill/>
              <a:ln w="12700">
                <a:miter lim="400000"/>
              </a:ln>
            </p:spPr>
            <p:txBody>
              <a:bodyPr anchor="ctr">
                <a:norm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825500" rtl="0" fontAlgn="auto" latinLnBrk="0" hangingPunct="0">
                  <a:lnSpc>
                    <a:spcPct val="100000"/>
                  </a:lnSpc>
                  <a:spcBef>
                    <a:spcPts val="0"/>
                  </a:spcBef>
                  <a:spcAft>
                    <a:spcPts val="0"/>
                  </a:spcAft>
                  <a:buClrTx/>
                  <a:buSzTx/>
                  <a:buFontTx/>
                  <a:buNone/>
                  <a:tabLst/>
                  <a:defRPr kumimoji="0" sz="3000" b="0" i="1" u="none" strike="noStrike" cap="none" spc="150" normalizeH="0" baseline="0">
                    <a:ln>
                      <a:noFill/>
                    </a:ln>
                    <a:solidFill>
                      <a:srgbClr val="53585F"/>
                    </a:solidFill>
                    <a:effectLst/>
                    <a:uFillTx/>
                  </a:defRPr>
                </a:lvl1pPr>
                <a:lvl2pPr marL="0" marR="0" indent="228600" algn="l" defTabSz="825500" rtl="0" fontAlgn="auto" latinLnBrk="0" hangingPunct="0">
                  <a:lnSpc>
                    <a:spcPct val="100000"/>
                  </a:lnSpc>
                  <a:spcBef>
                    <a:spcPts val="0"/>
                  </a:spcBef>
                  <a:spcAft>
                    <a:spcPts val="0"/>
                  </a:spcAft>
                  <a:buClrTx/>
                  <a:buSzTx/>
                  <a:buFontTx/>
                  <a:buNone/>
                  <a:tabLst/>
                  <a:defRPr kumimoji="0" sz="3000" b="0" i="1" u="none" strike="noStrike" cap="none" spc="150" normalizeH="0" baseline="0">
                    <a:ln>
                      <a:noFill/>
                    </a:ln>
                    <a:solidFill>
                      <a:srgbClr val="53585F"/>
                    </a:solidFill>
                    <a:effectLst/>
                    <a:uFillTx/>
                  </a:defRPr>
                </a:lvl2pPr>
                <a:lvl3pPr marL="0" marR="0" indent="457200" algn="l" defTabSz="825500" rtl="0" fontAlgn="auto" latinLnBrk="0" hangingPunct="0">
                  <a:lnSpc>
                    <a:spcPct val="100000"/>
                  </a:lnSpc>
                  <a:spcBef>
                    <a:spcPts val="0"/>
                  </a:spcBef>
                  <a:spcAft>
                    <a:spcPts val="0"/>
                  </a:spcAft>
                  <a:buClrTx/>
                  <a:buSzTx/>
                  <a:buFontTx/>
                  <a:buNone/>
                  <a:tabLst/>
                  <a:defRPr kumimoji="0" sz="3000" b="0" i="1" u="none" strike="noStrike" cap="none" spc="150" normalizeH="0" baseline="0">
                    <a:ln>
                      <a:noFill/>
                    </a:ln>
                    <a:solidFill>
                      <a:srgbClr val="53585F"/>
                    </a:solidFill>
                    <a:effectLst/>
                    <a:uFillTx/>
                  </a:defRPr>
                </a:lvl3pPr>
                <a:lvl4pPr marL="0" marR="0" indent="685800" algn="l" defTabSz="825500" rtl="0" fontAlgn="auto" latinLnBrk="0" hangingPunct="0">
                  <a:lnSpc>
                    <a:spcPct val="100000"/>
                  </a:lnSpc>
                  <a:spcBef>
                    <a:spcPts val="0"/>
                  </a:spcBef>
                  <a:spcAft>
                    <a:spcPts val="0"/>
                  </a:spcAft>
                  <a:buClrTx/>
                  <a:buSzTx/>
                  <a:buFontTx/>
                  <a:buNone/>
                  <a:tabLst/>
                  <a:defRPr kumimoji="0" sz="3000" b="0" i="1" u="none" strike="noStrike" cap="none" spc="150" normalizeH="0" baseline="0">
                    <a:ln>
                      <a:noFill/>
                    </a:ln>
                    <a:solidFill>
                      <a:srgbClr val="53585F"/>
                    </a:solidFill>
                    <a:effectLst/>
                    <a:uFillTx/>
                  </a:defRPr>
                </a:lvl4pPr>
                <a:lvl5pPr marL="0" marR="0" indent="914400" algn="l" defTabSz="825500" rtl="0" fontAlgn="auto" latinLnBrk="0" hangingPunct="0">
                  <a:lnSpc>
                    <a:spcPct val="100000"/>
                  </a:lnSpc>
                  <a:spcBef>
                    <a:spcPts val="0"/>
                  </a:spcBef>
                  <a:spcAft>
                    <a:spcPts val="0"/>
                  </a:spcAft>
                  <a:buClrTx/>
                  <a:buSzTx/>
                  <a:buFontTx/>
                  <a:buNone/>
                  <a:tabLst/>
                  <a:defRPr kumimoji="0" sz="3000" b="0" i="1" u="none" strike="noStrike" cap="none" spc="150" normalizeH="0" baseline="0">
                    <a:ln>
                      <a:noFill/>
                    </a:ln>
                    <a:solidFill>
                      <a:srgbClr val="53585F"/>
                    </a:solidFill>
                    <a:effectLst/>
                    <a:uFillTx/>
                  </a:defRPr>
                </a:lvl5pPr>
                <a:lvl6pPr marL="0" marR="0" indent="1143000" algn="l" defTabSz="825500" rtl="0" fontAlgn="auto" latinLnBrk="0" hangingPunct="0">
                  <a:lnSpc>
                    <a:spcPct val="100000"/>
                  </a:lnSpc>
                  <a:spcBef>
                    <a:spcPts val="0"/>
                  </a:spcBef>
                  <a:spcAft>
                    <a:spcPts val="0"/>
                  </a:spcAft>
                  <a:buClrTx/>
                  <a:buSzTx/>
                  <a:buFontTx/>
                  <a:buNone/>
                  <a:tabLst/>
                  <a:defRPr kumimoji="0" sz="3000" b="0" i="1" u="none" strike="noStrike" cap="none" spc="150" normalizeH="0" baseline="0">
                    <a:ln>
                      <a:noFill/>
                    </a:ln>
                    <a:solidFill>
                      <a:srgbClr val="53585F"/>
                    </a:solidFill>
                    <a:effectLst/>
                    <a:uFillTx/>
                  </a:defRPr>
                </a:lvl6pPr>
                <a:lvl7pPr marL="0" marR="0" indent="1371600" algn="l" defTabSz="825500" rtl="0" fontAlgn="auto" latinLnBrk="0" hangingPunct="0">
                  <a:lnSpc>
                    <a:spcPct val="100000"/>
                  </a:lnSpc>
                  <a:spcBef>
                    <a:spcPts val="0"/>
                  </a:spcBef>
                  <a:spcAft>
                    <a:spcPts val="0"/>
                  </a:spcAft>
                  <a:buClrTx/>
                  <a:buSzTx/>
                  <a:buFontTx/>
                  <a:buNone/>
                  <a:tabLst/>
                  <a:defRPr kumimoji="0" sz="3000" b="0" i="1" u="none" strike="noStrike" cap="none" spc="150" normalizeH="0" baseline="0">
                    <a:ln>
                      <a:noFill/>
                    </a:ln>
                    <a:solidFill>
                      <a:srgbClr val="53585F"/>
                    </a:solidFill>
                    <a:effectLst/>
                    <a:uFillTx/>
                  </a:defRPr>
                </a:lvl7pPr>
                <a:lvl8pPr marL="0" marR="0" indent="1600200" algn="l" defTabSz="825500" rtl="0" fontAlgn="auto" latinLnBrk="0" hangingPunct="0">
                  <a:lnSpc>
                    <a:spcPct val="100000"/>
                  </a:lnSpc>
                  <a:spcBef>
                    <a:spcPts val="0"/>
                  </a:spcBef>
                  <a:spcAft>
                    <a:spcPts val="0"/>
                  </a:spcAft>
                  <a:buClrTx/>
                  <a:buSzTx/>
                  <a:buFontTx/>
                  <a:buNone/>
                  <a:tabLst/>
                  <a:defRPr kumimoji="0" sz="3000" b="0" i="1" u="none" strike="noStrike" cap="none" spc="150" normalizeH="0" baseline="0">
                    <a:ln>
                      <a:noFill/>
                    </a:ln>
                    <a:solidFill>
                      <a:srgbClr val="53585F"/>
                    </a:solidFill>
                    <a:effectLst/>
                    <a:uFillTx/>
                  </a:defRPr>
                </a:lvl8pPr>
                <a:lvl9pPr marL="0" marR="0" indent="1828800" algn="l" defTabSz="825500" rtl="0" fontAlgn="auto" latinLnBrk="0" hangingPunct="0">
                  <a:lnSpc>
                    <a:spcPct val="100000"/>
                  </a:lnSpc>
                  <a:spcBef>
                    <a:spcPts val="0"/>
                  </a:spcBef>
                  <a:spcAft>
                    <a:spcPts val="0"/>
                  </a:spcAft>
                  <a:buClrTx/>
                  <a:buSzTx/>
                  <a:buFontTx/>
                  <a:buNone/>
                  <a:tabLst/>
                  <a:defRPr kumimoji="0" sz="3000" b="0" i="1" u="none" strike="noStrike" cap="none" spc="150" normalizeH="0" baseline="0">
                    <a:ln>
                      <a:noFill/>
                    </a:ln>
                    <a:solidFill>
                      <a:srgbClr val="53585F"/>
                    </a:solidFill>
                    <a:effectLst/>
                    <a:uFillTx/>
                  </a:defRPr>
                </a:lvl9pPr>
              </a:lstStyle>
              <a:p>
                <a:pPr algn="ctr" defTabSz="457200">
                  <a:defRPr i="0" spc="0">
                    <a:solidFill>
                      <a:srgbClr val="FFFFFF"/>
                    </a:solidFill>
                    <a:effectLst>
                      <a:outerShdw blurRad="38100" dist="12700" dir="5400000" rotWithShape="0">
                        <a:srgbClr val="000000">
                          <a:alpha val="50000"/>
                        </a:srgbClr>
                      </a:outerShdw>
                    </a:effectLst>
                  </a:defRPr>
                </a:pPr>
                <a:endParaRPr i="0" spc="0">
                  <a:solidFill>
                    <a:srgbClr val="FFFFFF"/>
                  </a:solidFill>
                  <a:effectLst>
                    <a:outerShdw blurRad="38100" dist="12700" dir="5400000" rotWithShape="0">
                      <a:srgbClr val="000000">
                        <a:alpha val="50000"/>
                      </a:srgbClr>
                    </a:outerShdw>
                  </a:effectLst>
                  <a:cs typeface="+mn-ea"/>
                  <a:sym typeface="+mn-lt"/>
                </a:endParaRPr>
              </a:p>
            </p:txBody>
          </p:sp>
          <p:sp>
            <p:nvSpPr>
              <p:cNvPr id="30" name="ïšḻïḋé">
                <a:extLst>
                  <a:ext uri="{FF2B5EF4-FFF2-40B4-BE49-F238E27FC236}">
                    <a16:creationId xmlns:a16="http://schemas.microsoft.com/office/drawing/2014/main" id="{64D8234E-722D-4BA7-9F97-B284ECD44557}"/>
                  </a:ext>
                </a:extLst>
              </p:cNvPr>
              <p:cNvSpPr/>
              <p:nvPr/>
            </p:nvSpPr>
            <p:spPr>
              <a:xfrm>
                <a:off x="5685828" y="3630800"/>
                <a:ext cx="847478" cy="145828"/>
              </a:xfrm>
              <a:custGeom>
                <a:avLst/>
                <a:gdLst/>
                <a:ahLst/>
                <a:cxnLst>
                  <a:cxn ang="0">
                    <a:pos x="wd2" y="hd2"/>
                  </a:cxn>
                  <a:cxn ang="5400000">
                    <a:pos x="wd2" y="hd2"/>
                  </a:cxn>
                  <a:cxn ang="10800000">
                    <a:pos x="wd2" y="hd2"/>
                  </a:cxn>
                  <a:cxn ang="16200000">
                    <a:pos x="wd2" y="hd2"/>
                  </a:cxn>
                </a:cxnLst>
                <a:rect l="0" t="0" r="r" b="b"/>
                <a:pathLst>
                  <a:path w="21600" h="21600" extrusionOk="0">
                    <a:moveTo>
                      <a:pt x="1829" y="0"/>
                    </a:moveTo>
                    <a:lnTo>
                      <a:pt x="0" y="21600"/>
                    </a:lnTo>
                    <a:lnTo>
                      <a:pt x="2860" y="21600"/>
                    </a:lnTo>
                    <a:lnTo>
                      <a:pt x="2869" y="21470"/>
                    </a:lnTo>
                    <a:lnTo>
                      <a:pt x="10262" y="21470"/>
                    </a:lnTo>
                    <a:lnTo>
                      <a:pt x="10262" y="0"/>
                    </a:lnTo>
                    <a:lnTo>
                      <a:pt x="4689" y="0"/>
                    </a:lnTo>
                    <a:lnTo>
                      <a:pt x="4328" y="0"/>
                    </a:lnTo>
                    <a:lnTo>
                      <a:pt x="1829" y="0"/>
                    </a:lnTo>
                    <a:close/>
                    <a:moveTo>
                      <a:pt x="11275" y="0"/>
                    </a:moveTo>
                    <a:lnTo>
                      <a:pt x="11275" y="21470"/>
                    </a:lnTo>
                    <a:lnTo>
                      <a:pt x="18718" y="21470"/>
                    </a:lnTo>
                    <a:cubicBezTo>
                      <a:pt x="18718" y="21470"/>
                      <a:pt x="18672" y="20791"/>
                      <a:pt x="18669" y="20744"/>
                    </a:cubicBezTo>
                    <a:lnTo>
                      <a:pt x="18740" y="21548"/>
                    </a:lnTo>
                    <a:lnTo>
                      <a:pt x="21600" y="21548"/>
                    </a:lnTo>
                    <a:lnTo>
                      <a:pt x="19637" y="0"/>
                    </a:lnTo>
                    <a:lnTo>
                      <a:pt x="17210" y="0"/>
                    </a:lnTo>
                    <a:lnTo>
                      <a:pt x="11275" y="0"/>
                    </a:lnTo>
                    <a:close/>
                  </a:path>
                </a:pathLst>
              </a:custGeom>
              <a:grpFill/>
              <a:ln w="12700">
                <a:miter lim="400000"/>
              </a:ln>
            </p:spPr>
            <p:txBody>
              <a:bodyPr anchor="ctr">
                <a:normAutofit fontScale="25000" lnSpcReduction="20000"/>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825500" rtl="0" fontAlgn="auto" latinLnBrk="0" hangingPunct="0">
                  <a:lnSpc>
                    <a:spcPct val="100000"/>
                  </a:lnSpc>
                  <a:spcBef>
                    <a:spcPts val="0"/>
                  </a:spcBef>
                  <a:spcAft>
                    <a:spcPts val="0"/>
                  </a:spcAft>
                  <a:buClrTx/>
                  <a:buSzTx/>
                  <a:buFontTx/>
                  <a:buNone/>
                  <a:tabLst/>
                  <a:defRPr kumimoji="0" sz="3000" b="0" i="1" u="none" strike="noStrike" cap="none" spc="150" normalizeH="0" baseline="0">
                    <a:ln>
                      <a:noFill/>
                    </a:ln>
                    <a:solidFill>
                      <a:srgbClr val="53585F"/>
                    </a:solidFill>
                    <a:effectLst/>
                    <a:uFillTx/>
                  </a:defRPr>
                </a:lvl1pPr>
                <a:lvl2pPr marL="0" marR="0" indent="228600" algn="l" defTabSz="825500" rtl="0" fontAlgn="auto" latinLnBrk="0" hangingPunct="0">
                  <a:lnSpc>
                    <a:spcPct val="100000"/>
                  </a:lnSpc>
                  <a:spcBef>
                    <a:spcPts val="0"/>
                  </a:spcBef>
                  <a:spcAft>
                    <a:spcPts val="0"/>
                  </a:spcAft>
                  <a:buClrTx/>
                  <a:buSzTx/>
                  <a:buFontTx/>
                  <a:buNone/>
                  <a:tabLst/>
                  <a:defRPr kumimoji="0" sz="3000" b="0" i="1" u="none" strike="noStrike" cap="none" spc="150" normalizeH="0" baseline="0">
                    <a:ln>
                      <a:noFill/>
                    </a:ln>
                    <a:solidFill>
                      <a:srgbClr val="53585F"/>
                    </a:solidFill>
                    <a:effectLst/>
                    <a:uFillTx/>
                  </a:defRPr>
                </a:lvl2pPr>
                <a:lvl3pPr marL="0" marR="0" indent="457200" algn="l" defTabSz="825500" rtl="0" fontAlgn="auto" latinLnBrk="0" hangingPunct="0">
                  <a:lnSpc>
                    <a:spcPct val="100000"/>
                  </a:lnSpc>
                  <a:spcBef>
                    <a:spcPts val="0"/>
                  </a:spcBef>
                  <a:spcAft>
                    <a:spcPts val="0"/>
                  </a:spcAft>
                  <a:buClrTx/>
                  <a:buSzTx/>
                  <a:buFontTx/>
                  <a:buNone/>
                  <a:tabLst/>
                  <a:defRPr kumimoji="0" sz="3000" b="0" i="1" u="none" strike="noStrike" cap="none" spc="150" normalizeH="0" baseline="0">
                    <a:ln>
                      <a:noFill/>
                    </a:ln>
                    <a:solidFill>
                      <a:srgbClr val="53585F"/>
                    </a:solidFill>
                    <a:effectLst/>
                    <a:uFillTx/>
                  </a:defRPr>
                </a:lvl3pPr>
                <a:lvl4pPr marL="0" marR="0" indent="685800" algn="l" defTabSz="825500" rtl="0" fontAlgn="auto" latinLnBrk="0" hangingPunct="0">
                  <a:lnSpc>
                    <a:spcPct val="100000"/>
                  </a:lnSpc>
                  <a:spcBef>
                    <a:spcPts val="0"/>
                  </a:spcBef>
                  <a:spcAft>
                    <a:spcPts val="0"/>
                  </a:spcAft>
                  <a:buClrTx/>
                  <a:buSzTx/>
                  <a:buFontTx/>
                  <a:buNone/>
                  <a:tabLst/>
                  <a:defRPr kumimoji="0" sz="3000" b="0" i="1" u="none" strike="noStrike" cap="none" spc="150" normalizeH="0" baseline="0">
                    <a:ln>
                      <a:noFill/>
                    </a:ln>
                    <a:solidFill>
                      <a:srgbClr val="53585F"/>
                    </a:solidFill>
                    <a:effectLst/>
                    <a:uFillTx/>
                  </a:defRPr>
                </a:lvl4pPr>
                <a:lvl5pPr marL="0" marR="0" indent="914400" algn="l" defTabSz="825500" rtl="0" fontAlgn="auto" latinLnBrk="0" hangingPunct="0">
                  <a:lnSpc>
                    <a:spcPct val="100000"/>
                  </a:lnSpc>
                  <a:spcBef>
                    <a:spcPts val="0"/>
                  </a:spcBef>
                  <a:spcAft>
                    <a:spcPts val="0"/>
                  </a:spcAft>
                  <a:buClrTx/>
                  <a:buSzTx/>
                  <a:buFontTx/>
                  <a:buNone/>
                  <a:tabLst/>
                  <a:defRPr kumimoji="0" sz="3000" b="0" i="1" u="none" strike="noStrike" cap="none" spc="150" normalizeH="0" baseline="0">
                    <a:ln>
                      <a:noFill/>
                    </a:ln>
                    <a:solidFill>
                      <a:srgbClr val="53585F"/>
                    </a:solidFill>
                    <a:effectLst/>
                    <a:uFillTx/>
                  </a:defRPr>
                </a:lvl5pPr>
                <a:lvl6pPr marL="0" marR="0" indent="1143000" algn="l" defTabSz="825500" rtl="0" fontAlgn="auto" latinLnBrk="0" hangingPunct="0">
                  <a:lnSpc>
                    <a:spcPct val="100000"/>
                  </a:lnSpc>
                  <a:spcBef>
                    <a:spcPts val="0"/>
                  </a:spcBef>
                  <a:spcAft>
                    <a:spcPts val="0"/>
                  </a:spcAft>
                  <a:buClrTx/>
                  <a:buSzTx/>
                  <a:buFontTx/>
                  <a:buNone/>
                  <a:tabLst/>
                  <a:defRPr kumimoji="0" sz="3000" b="0" i="1" u="none" strike="noStrike" cap="none" spc="150" normalizeH="0" baseline="0">
                    <a:ln>
                      <a:noFill/>
                    </a:ln>
                    <a:solidFill>
                      <a:srgbClr val="53585F"/>
                    </a:solidFill>
                    <a:effectLst/>
                    <a:uFillTx/>
                  </a:defRPr>
                </a:lvl6pPr>
                <a:lvl7pPr marL="0" marR="0" indent="1371600" algn="l" defTabSz="825500" rtl="0" fontAlgn="auto" latinLnBrk="0" hangingPunct="0">
                  <a:lnSpc>
                    <a:spcPct val="100000"/>
                  </a:lnSpc>
                  <a:spcBef>
                    <a:spcPts val="0"/>
                  </a:spcBef>
                  <a:spcAft>
                    <a:spcPts val="0"/>
                  </a:spcAft>
                  <a:buClrTx/>
                  <a:buSzTx/>
                  <a:buFontTx/>
                  <a:buNone/>
                  <a:tabLst/>
                  <a:defRPr kumimoji="0" sz="3000" b="0" i="1" u="none" strike="noStrike" cap="none" spc="150" normalizeH="0" baseline="0">
                    <a:ln>
                      <a:noFill/>
                    </a:ln>
                    <a:solidFill>
                      <a:srgbClr val="53585F"/>
                    </a:solidFill>
                    <a:effectLst/>
                    <a:uFillTx/>
                  </a:defRPr>
                </a:lvl7pPr>
                <a:lvl8pPr marL="0" marR="0" indent="1600200" algn="l" defTabSz="825500" rtl="0" fontAlgn="auto" latinLnBrk="0" hangingPunct="0">
                  <a:lnSpc>
                    <a:spcPct val="100000"/>
                  </a:lnSpc>
                  <a:spcBef>
                    <a:spcPts val="0"/>
                  </a:spcBef>
                  <a:spcAft>
                    <a:spcPts val="0"/>
                  </a:spcAft>
                  <a:buClrTx/>
                  <a:buSzTx/>
                  <a:buFontTx/>
                  <a:buNone/>
                  <a:tabLst/>
                  <a:defRPr kumimoji="0" sz="3000" b="0" i="1" u="none" strike="noStrike" cap="none" spc="150" normalizeH="0" baseline="0">
                    <a:ln>
                      <a:noFill/>
                    </a:ln>
                    <a:solidFill>
                      <a:srgbClr val="53585F"/>
                    </a:solidFill>
                    <a:effectLst/>
                    <a:uFillTx/>
                  </a:defRPr>
                </a:lvl8pPr>
                <a:lvl9pPr marL="0" marR="0" indent="1828800" algn="l" defTabSz="825500" rtl="0" fontAlgn="auto" latinLnBrk="0" hangingPunct="0">
                  <a:lnSpc>
                    <a:spcPct val="100000"/>
                  </a:lnSpc>
                  <a:spcBef>
                    <a:spcPts val="0"/>
                  </a:spcBef>
                  <a:spcAft>
                    <a:spcPts val="0"/>
                  </a:spcAft>
                  <a:buClrTx/>
                  <a:buSzTx/>
                  <a:buFontTx/>
                  <a:buNone/>
                  <a:tabLst/>
                  <a:defRPr kumimoji="0" sz="3000" b="0" i="1" u="none" strike="noStrike" cap="none" spc="150" normalizeH="0" baseline="0">
                    <a:ln>
                      <a:noFill/>
                    </a:ln>
                    <a:solidFill>
                      <a:srgbClr val="53585F"/>
                    </a:solidFill>
                    <a:effectLst/>
                    <a:uFillTx/>
                  </a:defRPr>
                </a:lvl9pPr>
              </a:lstStyle>
              <a:p>
                <a:pPr algn="ctr" defTabSz="457200">
                  <a:defRPr i="0" spc="0">
                    <a:solidFill>
                      <a:srgbClr val="FFFFFF"/>
                    </a:solidFill>
                    <a:effectLst>
                      <a:outerShdw blurRad="38100" dist="12700" dir="5400000" rotWithShape="0">
                        <a:srgbClr val="000000">
                          <a:alpha val="50000"/>
                        </a:srgbClr>
                      </a:outerShdw>
                    </a:effectLst>
                  </a:defRPr>
                </a:pPr>
                <a:endParaRPr i="0" spc="0">
                  <a:solidFill>
                    <a:srgbClr val="FFFFFF"/>
                  </a:solidFill>
                  <a:effectLst>
                    <a:outerShdw blurRad="38100" dist="12700" dir="5400000" rotWithShape="0">
                      <a:srgbClr val="000000">
                        <a:alpha val="50000"/>
                      </a:srgbClr>
                    </a:outerShdw>
                  </a:effectLst>
                  <a:cs typeface="+mn-ea"/>
                  <a:sym typeface="+mn-lt"/>
                </a:endParaRPr>
              </a:p>
            </p:txBody>
          </p:sp>
          <p:sp>
            <p:nvSpPr>
              <p:cNvPr id="31" name="îşḷiḍe">
                <a:extLst>
                  <a:ext uri="{FF2B5EF4-FFF2-40B4-BE49-F238E27FC236}">
                    <a16:creationId xmlns:a16="http://schemas.microsoft.com/office/drawing/2014/main" id="{13178787-6584-4A37-91AF-9771872F049A}"/>
                  </a:ext>
                </a:extLst>
              </p:cNvPr>
              <p:cNvSpPr/>
              <p:nvPr/>
            </p:nvSpPr>
            <p:spPr>
              <a:xfrm>
                <a:off x="5795745" y="3926535"/>
                <a:ext cx="604340" cy="604348"/>
              </a:xfrm>
              <a:custGeom>
                <a:avLst/>
                <a:gdLst/>
                <a:ahLst/>
                <a:cxnLst>
                  <a:cxn ang="0">
                    <a:pos x="wd2" y="hd2"/>
                  </a:cxn>
                  <a:cxn ang="5400000">
                    <a:pos x="wd2" y="hd2"/>
                  </a:cxn>
                  <a:cxn ang="10800000">
                    <a:pos x="wd2" y="hd2"/>
                  </a:cxn>
                  <a:cxn ang="16200000">
                    <a:pos x="wd2" y="hd2"/>
                  </a:cxn>
                </a:cxnLst>
                <a:rect l="0" t="0" r="r" b="b"/>
                <a:pathLst>
                  <a:path w="21600" h="21600" extrusionOk="0">
                    <a:moveTo>
                      <a:pt x="10805" y="21600"/>
                    </a:moveTo>
                    <a:cubicBezTo>
                      <a:pt x="16746" y="21600"/>
                      <a:pt x="21600" y="16744"/>
                      <a:pt x="21600" y="10798"/>
                    </a:cubicBezTo>
                    <a:cubicBezTo>
                      <a:pt x="21600" y="4853"/>
                      <a:pt x="16746" y="0"/>
                      <a:pt x="10805" y="0"/>
                    </a:cubicBezTo>
                    <a:cubicBezTo>
                      <a:pt x="4854" y="0"/>
                      <a:pt x="0" y="4853"/>
                      <a:pt x="0" y="10798"/>
                    </a:cubicBezTo>
                    <a:cubicBezTo>
                      <a:pt x="0" y="16744"/>
                      <a:pt x="4854" y="21600"/>
                      <a:pt x="10805" y="21600"/>
                    </a:cubicBezTo>
                    <a:close/>
                  </a:path>
                </a:pathLst>
              </a:custGeom>
              <a:grpFill/>
              <a:ln w="12700">
                <a:miter lim="400000"/>
              </a:ln>
            </p:spPr>
            <p:txBody>
              <a:bodyPr anchor="ctr">
                <a:normAutofit fontScale="40000" lnSpcReduction="20000"/>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825500" rtl="0" fontAlgn="auto" latinLnBrk="0" hangingPunct="0">
                  <a:lnSpc>
                    <a:spcPct val="100000"/>
                  </a:lnSpc>
                  <a:spcBef>
                    <a:spcPts val="0"/>
                  </a:spcBef>
                  <a:spcAft>
                    <a:spcPts val="0"/>
                  </a:spcAft>
                  <a:buClrTx/>
                  <a:buSzTx/>
                  <a:buFontTx/>
                  <a:buNone/>
                  <a:tabLst/>
                  <a:defRPr kumimoji="0" sz="3000" b="0" i="1" u="none" strike="noStrike" cap="none" spc="150" normalizeH="0" baseline="0">
                    <a:ln>
                      <a:noFill/>
                    </a:ln>
                    <a:solidFill>
                      <a:srgbClr val="53585F"/>
                    </a:solidFill>
                    <a:effectLst/>
                    <a:uFillTx/>
                  </a:defRPr>
                </a:lvl1pPr>
                <a:lvl2pPr marL="0" marR="0" indent="228600" algn="l" defTabSz="825500" rtl="0" fontAlgn="auto" latinLnBrk="0" hangingPunct="0">
                  <a:lnSpc>
                    <a:spcPct val="100000"/>
                  </a:lnSpc>
                  <a:spcBef>
                    <a:spcPts val="0"/>
                  </a:spcBef>
                  <a:spcAft>
                    <a:spcPts val="0"/>
                  </a:spcAft>
                  <a:buClrTx/>
                  <a:buSzTx/>
                  <a:buFontTx/>
                  <a:buNone/>
                  <a:tabLst/>
                  <a:defRPr kumimoji="0" sz="3000" b="0" i="1" u="none" strike="noStrike" cap="none" spc="150" normalizeH="0" baseline="0">
                    <a:ln>
                      <a:noFill/>
                    </a:ln>
                    <a:solidFill>
                      <a:srgbClr val="53585F"/>
                    </a:solidFill>
                    <a:effectLst/>
                    <a:uFillTx/>
                  </a:defRPr>
                </a:lvl2pPr>
                <a:lvl3pPr marL="0" marR="0" indent="457200" algn="l" defTabSz="825500" rtl="0" fontAlgn="auto" latinLnBrk="0" hangingPunct="0">
                  <a:lnSpc>
                    <a:spcPct val="100000"/>
                  </a:lnSpc>
                  <a:spcBef>
                    <a:spcPts val="0"/>
                  </a:spcBef>
                  <a:spcAft>
                    <a:spcPts val="0"/>
                  </a:spcAft>
                  <a:buClrTx/>
                  <a:buSzTx/>
                  <a:buFontTx/>
                  <a:buNone/>
                  <a:tabLst/>
                  <a:defRPr kumimoji="0" sz="3000" b="0" i="1" u="none" strike="noStrike" cap="none" spc="150" normalizeH="0" baseline="0">
                    <a:ln>
                      <a:noFill/>
                    </a:ln>
                    <a:solidFill>
                      <a:srgbClr val="53585F"/>
                    </a:solidFill>
                    <a:effectLst/>
                    <a:uFillTx/>
                  </a:defRPr>
                </a:lvl3pPr>
                <a:lvl4pPr marL="0" marR="0" indent="685800" algn="l" defTabSz="825500" rtl="0" fontAlgn="auto" latinLnBrk="0" hangingPunct="0">
                  <a:lnSpc>
                    <a:spcPct val="100000"/>
                  </a:lnSpc>
                  <a:spcBef>
                    <a:spcPts val="0"/>
                  </a:spcBef>
                  <a:spcAft>
                    <a:spcPts val="0"/>
                  </a:spcAft>
                  <a:buClrTx/>
                  <a:buSzTx/>
                  <a:buFontTx/>
                  <a:buNone/>
                  <a:tabLst/>
                  <a:defRPr kumimoji="0" sz="3000" b="0" i="1" u="none" strike="noStrike" cap="none" spc="150" normalizeH="0" baseline="0">
                    <a:ln>
                      <a:noFill/>
                    </a:ln>
                    <a:solidFill>
                      <a:srgbClr val="53585F"/>
                    </a:solidFill>
                    <a:effectLst/>
                    <a:uFillTx/>
                  </a:defRPr>
                </a:lvl4pPr>
                <a:lvl5pPr marL="0" marR="0" indent="914400" algn="l" defTabSz="825500" rtl="0" fontAlgn="auto" latinLnBrk="0" hangingPunct="0">
                  <a:lnSpc>
                    <a:spcPct val="100000"/>
                  </a:lnSpc>
                  <a:spcBef>
                    <a:spcPts val="0"/>
                  </a:spcBef>
                  <a:spcAft>
                    <a:spcPts val="0"/>
                  </a:spcAft>
                  <a:buClrTx/>
                  <a:buSzTx/>
                  <a:buFontTx/>
                  <a:buNone/>
                  <a:tabLst/>
                  <a:defRPr kumimoji="0" sz="3000" b="0" i="1" u="none" strike="noStrike" cap="none" spc="150" normalizeH="0" baseline="0">
                    <a:ln>
                      <a:noFill/>
                    </a:ln>
                    <a:solidFill>
                      <a:srgbClr val="53585F"/>
                    </a:solidFill>
                    <a:effectLst/>
                    <a:uFillTx/>
                  </a:defRPr>
                </a:lvl5pPr>
                <a:lvl6pPr marL="0" marR="0" indent="1143000" algn="l" defTabSz="825500" rtl="0" fontAlgn="auto" latinLnBrk="0" hangingPunct="0">
                  <a:lnSpc>
                    <a:spcPct val="100000"/>
                  </a:lnSpc>
                  <a:spcBef>
                    <a:spcPts val="0"/>
                  </a:spcBef>
                  <a:spcAft>
                    <a:spcPts val="0"/>
                  </a:spcAft>
                  <a:buClrTx/>
                  <a:buSzTx/>
                  <a:buFontTx/>
                  <a:buNone/>
                  <a:tabLst/>
                  <a:defRPr kumimoji="0" sz="3000" b="0" i="1" u="none" strike="noStrike" cap="none" spc="150" normalizeH="0" baseline="0">
                    <a:ln>
                      <a:noFill/>
                    </a:ln>
                    <a:solidFill>
                      <a:srgbClr val="53585F"/>
                    </a:solidFill>
                    <a:effectLst/>
                    <a:uFillTx/>
                  </a:defRPr>
                </a:lvl6pPr>
                <a:lvl7pPr marL="0" marR="0" indent="1371600" algn="l" defTabSz="825500" rtl="0" fontAlgn="auto" latinLnBrk="0" hangingPunct="0">
                  <a:lnSpc>
                    <a:spcPct val="100000"/>
                  </a:lnSpc>
                  <a:spcBef>
                    <a:spcPts val="0"/>
                  </a:spcBef>
                  <a:spcAft>
                    <a:spcPts val="0"/>
                  </a:spcAft>
                  <a:buClrTx/>
                  <a:buSzTx/>
                  <a:buFontTx/>
                  <a:buNone/>
                  <a:tabLst/>
                  <a:defRPr kumimoji="0" sz="3000" b="0" i="1" u="none" strike="noStrike" cap="none" spc="150" normalizeH="0" baseline="0">
                    <a:ln>
                      <a:noFill/>
                    </a:ln>
                    <a:solidFill>
                      <a:srgbClr val="53585F"/>
                    </a:solidFill>
                    <a:effectLst/>
                    <a:uFillTx/>
                  </a:defRPr>
                </a:lvl7pPr>
                <a:lvl8pPr marL="0" marR="0" indent="1600200" algn="l" defTabSz="825500" rtl="0" fontAlgn="auto" latinLnBrk="0" hangingPunct="0">
                  <a:lnSpc>
                    <a:spcPct val="100000"/>
                  </a:lnSpc>
                  <a:spcBef>
                    <a:spcPts val="0"/>
                  </a:spcBef>
                  <a:spcAft>
                    <a:spcPts val="0"/>
                  </a:spcAft>
                  <a:buClrTx/>
                  <a:buSzTx/>
                  <a:buFontTx/>
                  <a:buNone/>
                  <a:tabLst/>
                  <a:defRPr kumimoji="0" sz="3000" b="0" i="1" u="none" strike="noStrike" cap="none" spc="150" normalizeH="0" baseline="0">
                    <a:ln>
                      <a:noFill/>
                    </a:ln>
                    <a:solidFill>
                      <a:srgbClr val="53585F"/>
                    </a:solidFill>
                    <a:effectLst/>
                    <a:uFillTx/>
                  </a:defRPr>
                </a:lvl8pPr>
                <a:lvl9pPr marL="0" marR="0" indent="1828800" algn="l" defTabSz="825500" rtl="0" fontAlgn="auto" latinLnBrk="0" hangingPunct="0">
                  <a:lnSpc>
                    <a:spcPct val="100000"/>
                  </a:lnSpc>
                  <a:spcBef>
                    <a:spcPts val="0"/>
                  </a:spcBef>
                  <a:spcAft>
                    <a:spcPts val="0"/>
                  </a:spcAft>
                  <a:buClrTx/>
                  <a:buSzTx/>
                  <a:buFontTx/>
                  <a:buNone/>
                  <a:tabLst/>
                  <a:defRPr kumimoji="0" sz="3000" b="0" i="1" u="none" strike="noStrike" cap="none" spc="150" normalizeH="0" baseline="0">
                    <a:ln>
                      <a:noFill/>
                    </a:ln>
                    <a:solidFill>
                      <a:srgbClr val="53585F"/>
                    </a:solidFill>
                    <a:effectLst/>
                    <a:uFillTx/>
                  </a:defRPr>
                </a:lvl9pPr>
              </a:lstStyle>
              <a:p>
                <a:pPr algn="ctr" defTabSz="457200">
                  <a:defRPr i="0" spc="0">
                    <a:solidFill>
                      <a:srgbClr val="FFFFFF"/>
                    </a:solidFill>
                    <a:effectLst>
                      <a:outerShdw blurRad="38100" dist="12700" dir="5400000" rotWithShape="0">
                        <a:srgbClr val="000000">
                          <a:alpha val="50000"/>
                        </a:srgbClr>
                      </a:outerShdw>
                    </a:effectLst>
                  </a:defRPr>
                </a:pPr>
                <a:endParaRPr i="0" spc="0">
                  <a:solidFill>
                    <a:srgbClr val="FFFFFF"/>
                  </a:solidFill>
                  <a:effectLst>
                    <a:outerShdw blurRad="38100" dist="12700" dir="5400000" rotWithShape="0">
                      <a:srgbClr val="000000">
                        <a:alpha val="50000"/>
                      </a:srgbClr>
                    </a:outerShdw>
                  </a:effectLst>
                  <a:cs typeface="+mn-ea"/>
                  <a:sym typeface="+mn-lt"/>
                </a:endParaRPr>
              </a:p>
            </p:txBody>
          </p:sp>
        </p:grpSp>
        <p:grpSp>
          <p:nvGrpSpPr>
            <p:cNvPr id="6" name="ïṡ1ídé">
              <a:extLst>
                <a:ext uri="{FF2B5EF4-FFF2-40B4-BE49-F238E27FC236}">
                  <a16:creationId xmlns:a16="http://schemas.microsoft.com/office/drawing/2014/main" id="{CA1BF4D7-5B1F-441F-A64C-662FA14EED68}"/>
                </a:ext>
              </a:extLst>
            </p:cNvPr>
            <p:cNvGrpSpPr/>
            <p:nvPr/>
          </p:nvGrpSpPr>
          <p:grpSpPr>
            <a:xfrm>
              <a:off x="3068141" y="2210632"/>
              <a:ext cx="6055720" cy="2149180"/>
              <a:chOff x="1792087" y="1862843"/>
              <a:chExt cx="8607826" cy="3054923"/>
            </a:xfrm>
            <a:solidFill>
              <a:schemeClr val="bg1">
                <a:lumMod val="85000"/>
                <a:alpha val="40000"/>
              </a:schemeClr>
            </a:solidFill>
          </p:grpSpPr>
          <p:sp>
            <p:nvSpPr>
              <p:cNvPr id="16" name="íSļîḍê">
                <a:extLst>
                  <a:ext uri="{FF2B5EF4-FFF2-40B4-BE49-F238E27FC236}">
                    <a16:creationId xmlns:a16="http://schemas.microsoft.com/office/drawing/2014/main" id="{784205A8-5FDD-4D70-BFAB-085D60593BCC}"/>
                  </a:ext>
                </a:extLst>
              </p:cNvPr>
              <p:cNvSpPr/>
              <p:nvPr/>
            </p:nvSpPr>
            <p:spPr>
              <a:xfrm>
                <a:off x="6412688" y="3804462"/>
                <a:ext cx="3987225" cy="1113304"/>
              </a:xfrm>
              <a:custGeom>
                <a:avLst/>
                <a:gdLst/>
                <a:ahLst/>
                <a:cxnLst>
                  <a:cxn ang="0">
                    <a:pos x="wd2" y="hd2"/>
                  </a:cxn>
                  <a:cxn ang="5400000">
                    <a:pos x="wd2" y="hd2"/>
                  </a:cxn>
                  <a:cxn ang="10800000">
                    <a:pos x="wd2" y="hd2"/>
                  </a:cxn>
                  <a:cxn ang="16200000">
                    <a:pos x="wd2" y="hd2"/>
                  </a:cxn>
                </a:cxnLst>
                <a:rect l="0" t="0" r="r" b="b"/>
                <a:pathLst>
                  <a:path w="21600" h="20805" extrusionOk="0">
                    <a:moveTo>
                      <a:pt x="21600" y="0"/>
                    </a:moveTo>
                    <a:cubicBezTo>
                      <a:pt x="21600" y="0"/>
                      <a:pt x="21557" y="16"/>
                      <a:pt x="21556" y="16"/>
                    </a:cubicBezTo>
                    <a:lnTo>
                      <a:pt x="1027" y="6501"/>
                    </a:lnTo>
                    <a:lnTo>
                      <a:pt x="1027" y="7953"/>
                    </a:lnTo>
                    <a:cubicBezTo>
                      <a:pt x="609" y="8141"/>
                      <a:pt x="297" y="8288"/>
                      <a:pt x="220" y="8356"/>
                    </a:cubicBezTo>
                    <a:cubicBezTo>
                      <a:pt x="220" y="8356"/>
                      <a:pt x="0" y="13786"/>
                      <a:pt x="0" y="13786"/>
                    </a:cubicBezTo>
                    <a:cubicBezTo>
                      <a:pt x="0" y="13786"/>
                      <a:pt x="1161" y="12476"/>
                      <a:pt x="3080" y="10881"/>
                    </a:cubicBezTo>
                    <a:cubicBezTo>
                      <a:pt x="3080" y="11147"/>
                      <a:pt x="3080" y="11421"/>
                      <a:pt x="3080" y="11421"/>
                    </a:cubicBezTo>
                    <a:cubicBezTo>
                      <a:pt x="3080" y="12136"/>
                      <a:pt x="3249" y="12717"/>
                      <a:pt x="3456" y="12717"/>
                    </a:cubicBezTo>
                    <a:cubicBezTo>
                      <a:pt x="3663" y="12717"/>
                      <a:pt x="3831" y="12136"/>
                      <a:pt x="3831" y="11421"/>
                    </a:cubicBezTo>
                    <a:lnTo>
                      <a:pt x="3831" y="10286"/>
                    </a:lnTo>
                    <a:cubicBezTo>
                      <a:pt x="4014" y="10142"/>
                      <a:pt x="4222" y="9996"/>
                      <a:pt x="4416" y="9851"/>
                    </a:cubicBezTo>
                    <a:cubicBezTo>
                      <a:pt x="4178" y="10528"/>
                      <a:pt x="3987" y="11420"/>
                      <a:pt x="3874" y="12488"/>
                    </a:cubicBezTo>
                    <a:cubicBezTo>
                      <a:pt x="3535" y="15693"/>
                      <a:pt x="4016" y="19261"/>
                      <a:pt x="4946" y="20431"/>
                    </a:cubicBezTo>
                    <a:cubicBezTo>
                      <a:pt x="5875" y="21600"/>
                      <a:pt x="6908" y="19940"/>
                      <a:pt x="7247" y="16734"/>
                    </a:cubicBezTo>
                    <a:cubicBezTo>
                      <a:pt x="7586" y="13529"/>
                      <a:pt x="7105" y="9960"/>
                      <a:pt x="6176" y="8791"/>
                    </a:cubicBezTo>
                    <a:cubicBezTo>
                      <a:pt x="6144" y="8751"/>
                      <a:pt x="6112" y="8723"/>
                      <a:pt x="6080" y="8689"/>
                    </a:cubicBezTo>
                    <a:cubicBezTo>
                      <a:pt x="6294" y="8549"/>
                      <a:pt x="6495" y="8405"/>
                      <a:pt x="6718" y="8267"/>
                    </a:cubicBezTo>
                    <a:cubicBezTo>
                      <a:pt x="6718" y="8534"/>
                      <a:pt x="6718" y="8869"/>
                      <a:pt x="6718" y="8869"/>
                    </a:cubicBezTo>
                    <a:cubicBezTo>
                      <a:pt x="6718" y="9389"/>
                      <a:pt x="6840" y="9811"/>
                      <a:pt x="6990" y="9811"/>
                    </a:cubicBezTo>
                    <a:cubicBezTo>
                      <a:pt x="7141" y="9811"/>
                      <a:pt x="7264" y="9389"/>
                      <a:pt x="7264" y="8869"/>
                    </a:cubicBezTo>
                    <a:lnTo>
                      <a:pt x="7264" y="7973"/>
                    </a:lnTo>
                    <a:lnTo>
                      <a:pt x="7185" y="7973"/>
                    </a:lnTo>
                    <a:cubicBezTo>
                      <a:pt x="7205" y="7961"/>
                      <a:pt x="7222" y="7948"/>
                      <a:pt x="7242" y="7937"/>
                    </a:cubicBezTo>
                    <a:cubicBezTo>
                      <a:pt x="8200" y="7376"/>
                      <a:pt x="9507" y="6639"/>
                      <a:pt x="10868" y="5879"/>
                    </a:cubicBezTo>
                    <a:cubicBezTo>
                      <a:pt x="10868" y="6036"/>
                      <a:pt x="10868" y="6380"/>
                      <a:pt x="10868" y="6380"/>
                    </a:cubicBezTo>
                    <a:cubicBezTo>
                      <a:pt x="10868" y="6739"/>
                      <a:pt x="10953" y="7031"/>
                      <a:pt x="11057" y="7031"/>
                    </a:cubicBezTo>
                    <a:cubicBezTo>
                      <a:pt x="11161" y="7031"/>
                      <a:pt x="11247" y="6739"/>
                      <a:pt x="11247" y="6380"/>
                    </a:cubicBezTo>
                    <a:lnTo>
                      <a:pt x="11247" y="5758"/>
                    </a:lnTo>
                    <a:lnTo>
                      <a:pt x="11085" y="5758"/>
                    </a:lnTo>
                    <a:cubicBezTo>
                      <a:pt x="15766" y="3146"/>
                      <a:pt x="21600" y="0"/>
                      <a:pt x="21600" y="0"/>
                    </a:cubicBezTo>
                    <a:close/>
                  </a:path>
                </a:pathLst>
              </a:custGeom>
              <a:grpFill/>
              <a:ln w="12700">
                <a:miter lim="400000"/>
              </a:ln>
            </p:spPr>
            <p:txBody>
              <a:bodyPr anchor="ctr">
                <a:normAutofit fontScale="92500" lnSpcReduction="20000"/>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825500" rtl="0" fontAlgn="auto" latinLnBrk="0" hangingPunct="0">
                  <a:lnSpc>
                    <a:spcPct val="100000"/>
                  </a:lnSpc>
                  <a:spcBef>
                    <a:spcPts val="0"/>
                  </a:spcBef>
                  <a:spcAft>
                    <a:spcPts val="0"/>
                  </a:spcAft>
                  <a:buClrTx/>
                  <a:buSzTx/>
                  <a:buFontTx/>
                  <a:buNone/>
                  <a:tabLst/>
                  <a:defRPr kumimoji="0" sz="3000" b="0" i="1" u="none" strike="noStrike" cap="none" spc="150" normalizeH="0" baseline="0">
                    <a:ln>
                      <a:noFill/>
                    </a:ln>
                    <a:solidFill>
                      <a:srgbClr val="53585F"/>
                    </a:solidFill>
                    <a:effectLst/>
                    <a:uFillTx/>
                  </a:defRPr>
                </a:lvl1pPr>
                <a:lvl2pPr marL="0" marR="0" indent="228600" algn="l" defTabSz="825500" rtl="0" fontAlgn="auto" latinLnBrk="0" hangingPunct="0">
                  <a:lnSpc>
                    <a:spcPct val="100000"/>
                  </a:lnSpc>
                  <a:spcBef>
                    <a:spcPts val="0"/>
                  </a:spcBef>
                  <a:spcAft>
                    <a:spcPts val="0"/>
                  </a:spcAft>
                  <a:buClrTx/>
                  <a:buSzTx/>
                  <a:buFontTx/>
                  <a:buNone/>
                  <a:tabLst/>
                  <a:defRPr kumimoji="0" sz="3000" b="0" i="1" u="none" strike="noStrike" cap="none" spc="150" normalizeH="0" baseline="0">
                    <a:ln>
                      <a:noFill/>
                    </a:ln>
                    <a:solidFill>
                      <a:srgbClr val="53585F"/>
                    </a:solidFill>
                    <a:effectLst/>
                    <a:uFillTx/>
                  </a:defRPr>
                </a:lvl2pPr>
                <a:lvl3pPr marL="0" marR="0" indent="457200" algn="l" defTabSz="825500" rtl="0" fontAlgn="auto" latinLnBrk="0" hangingPunct="0">
                  <a:lnSpc>
                    <a:spcPct val="100000"/>
                  </a:lnSpc>
                  <a:spcBef>
                    <a:spcPts val="0"/>
                  </a:spcBef>
                  <a:spcAft>
                    <a:spcPts val="0"/>
                  </a:spcAft>
                  <a:buClrTx/>
                  <a:buSzTx/>
                  <a:buFontTx/>
                  <a:buNone/>
                  <a:tabLst/>
                  <a:defRPr kumimoji="0" sz="3000" b="0" i="1" u="none" strike="noStrike" cap="none" spc="150" normalizeH="0" baseline="0">
                    <a:ln>
                      <a:noFill/>
                    </a:ln>
                    <a:solidFill>
                      <a:srgbClr val="53585F"/>
                    </a:solidFill>
                    <a:effectLst/>
                    <a:uFillTx/>
                  </a:defRPr>
                </a:lvl3pPr>
                <a:lvl4pPr marL="0" marR="0" indent="685800" algn="l" defTabSz="825500" rtl="0" fontAlgn="auto" latinLnBrk="0" hangingPunct="0">
                  <a:lnSpc>
                    <a:spcPct val="100000"/>
                  </a:lnSpc>
                  <a:spcBef>
                    <a:spcPts val="0"/>
                  </a:spcBef>
                  <a:spcAft>
                    <a:spcPts val="0"/>
                  </a:spcAft>
                  <a:buClrTx/>
                  <a:buSzTx/>
                  <a:buFontTx/>
                  <a:buNone/>
                  <a:tabLst/>
                  <a:defRPr kumimoji="0" sz="3000" b="0" i="1" u="none" strike="noStrike" cap="none" spc="150" normalizeH="0" baseline="0">
                    <a:ln>
                      <a:noFill/>
                    </a:ln>
                    <a:solidFill>
                      <a:srgbClr val="53585F"/>
                    </a:solidFill>
                    <a:effectLst/>
                    <a:uFillTx/>
                  </a:defRPr>
                </a:lvl4pPr>
                <a:lvl5pPr marL="0" marR="0" indent="914400" algn="l" defTabSz="825500" rtl="0" fontAlgn="auto" latinLnBrk="0" hangingPunct="0">
                  <a:lnSpc>
                    <a:spcPct val="100000"/>
                  </a:lnSpc>
                  <a:spcBef>
                    <a:spcPts val="0"/>
                  </a:spcBef>
                  <a:spcAft>
                    <a:spcPts val="0"/>
                  </a:spcAft>
                  <a:buClrTx/>
                  <a:buSzTx/>
                  <a:buFontTx/>
                  <a:buNone/>
                  <a:tabLst/>
                  <a:defRPr kumimoji="0" sz="3000" b="0" i="1" u="none" strike="noStrike" cap="none" spc="150" normalizeH="0" baseline="0">
                    <a:ln>
                      <a:noFill/>
                    </a:ln>
                    <a:solidFill>
                      <a:srgbClr val="53585F"/>
                    </a:solidFill>
                    <a:effectLst/>
                    <a:uFillTx/>
                  </a:defRPr>
                </a:lvl5pPr>
                <a:lvl6pPr marL="0" marR="0" indent="1143000" algn="l" defTabSz="825500" rtl="0" fontAlgn="auto" latinLnBrk="0" hangingPunct="0">
                  <a:lnSpc>
                    <a:spcPct val="100000"/>
                  </a:lnSpc>
                  <a:spcBef>
                    <a:spcPts val="0"/>
                  </a:spcBef>
                  <a:spcAft>
                    <a:spcPts val="0"/>
                  </a:spcAft>
                  <a:buClrTx/>
                  <a:buSzTx/>
                  <a:buFontTx/>
                  <a:buNone/>
                  <a:tabLst/>
                  <a:defRPr kumimoji="0" sz="3000" b="0" i="1" u="none" strike="noStrike" cap="none" spc="150" normalizeH="0" baseline="0">
                    <a:ln>
                      <a:noFill/>
                    </a:ln>
                    <a:solidFill>
                      <a:srgbClr val="53585F"/>
                    </a:solidFill>
                    <a:effectLst/>
                    <a:uFillTx/>
                  </a:defRPr>
                </a:lvl6pPr>
                <a:lvl7pPr marL="0" marR="0" indent="1371600" algn="l" defTabSz="825500" rtl="0" fontAlgn="auto" latinLnBrk="0" hangingPunct="0">
                  <a:lnSpc>
                    <a:spcPct val="100000"/>
                  </a:lnSpc>
                  <a:spcBef>
                    <a:spcPts val="0"/>
                  </a:spcBef>
                  <a:spcAft>
                    <a:spcPts val="0"/>
                  </a:spcAft>
                  <a:buClrTx/>
                  <a:buSzTx/>
                  <a:buFontTx/>
                  <a:buNone/>
                  <a:tabLst/>
                  <a:defRPr kumimoji="0" sz="3000" b="0" i="1" u="none" strike="noStrike" cap="none" spc="150" normalizeH="0" baseline="0">
                    <a:ln>
                      <a:noFill/>
                    </a:ln>
                    <a:solidFill>
                      <a:srgbClr val="53585F"/>
                    </a:solidFill>
                    <a:effectLst/>
                    <a:uFillTx/>
                  </a:defRPr>
                </a:lvl7pPr>
                <a:lvl8pPr marL="0" marR="0" indent="1600200" algn="l" defTabSz="825500" rtl="0" fontAlgn="auto" latinLnBrk="0" hangingPunct="0">
                  <a:lnSpc>
                    <a:spcPct val="100000"/>
                  </a:lnSpc>
                  <a:spcBef>
                    <a:spcPts val="0"/>
                  </a:spcBef>
                  <a:spcAft>
                    <a:spcPts val="0"/>
                  </a:spcAft>
                  <a:buClrTx/>
                  <a:buSzTx/>
                  <a:buFontTx/>
                  <a:buNone/>
                  <a:tabLst/>
                  <a:defRPr kumimoji="0" sz="3000" b="0" i="1" u="none" strike="noStrike" cap="none" spc="150" normalizeH="0" baseline="0">
                    <a:ln>
                      <a:noFill/>
                    </a:ln>
                    <a:solidFill>
                      <a:srgbClr val="53585F"/>
                    </a:solidFill>
                    <a:effectLst/>
                    <a:uFillTx/>
                  </a:defRPr>
                </a:lvl8pPr>
                <a:lvl9pPr marL="0" marR="0" indent="1828800" algn="l" defTabSz="825500" rtl="0" fontAlgn="auto" latinLnBrk="0" hangingPunct="0">
                  <a:lnSpc>
                    <a:spcPct val="100000"/>
                  </a:lnSpc>
                  <a:spcBef>
                    <a:spcPts val="0"/>
                  </a:spcBef>
                  <a:spcAft>
                    <a:spcPts val="0"/>
                  </a:spcAft>
                  <a:buClrTx/>
                  <a:buSzTx/>
                  <a:buFontTx/>
                  <a:buNone/>
                  <a:tabLst/>
                  <a:defRPr kumimoji="0" sz="3000" b="0" i="1" u="none" strike="noStrike" cap="none" spc="150" normalizeH="0" baseline="0">
                    <a:ln>
                      <a:noFill/>
                    </a:ln>
                    <a:solidFill>
                      <a:srgbClr val="53585F"/>
                    </a:solidFill>
                    <a:effectLst/>
                    <a:uFillTx/>
                  </a:defRPr>
                </a:lvl9pPr>
              </a:lstStyle>
              <a:p>
                <a:pPr algn="ctr" defTabSz="457200">
                  <a:defRPr i="0" spc="0">
                    <a:solidFill>
                      <a:srgbClr val="FFFFFF"/>
                    </a:solidFill>
                    <a:effectLst>
                      <a:outerShdw blurRad="38100" dist="12700" dir="5400000" rotWithShape="0">
                        <a:srgbClr val="000000">
                          <a:alpha val="50000"/>
                        </a:srgbClr>
                      </a:outerShdw>
                    </a:effectLst>
                  </a:defRPr>
                </a:pPr>
                <a:endParaRPr i="0" spc="0">
                  <a:solidFill>
                    <a:srgbClr val="FFFFFF"/>
                  </a:solidFill>
                  <a:effectLst>
                    <a:outerShdw blurRad="38100" dist="12700" dir="5400000" rotWithShape="0">
                      <a:srgbClr val="000000">
                        <a:alpha val="50000"/>
                      </a:srgbClr>
                    </a:outerShdw>
                  </a:effectLst>
                  <a:cs typeface="+mn-ea"/>
                  <a:sym typeface="+mn-lt"/>
                </a:endParaRPr>
              </a:p>
            </p:txBody>
          </p:sp>
          <p:sp>
            <p:nvSpPr>
              <p:cNvPr id="17" name="îṡḷiḓé">
                <a:extLst>
                  <a:ext uri="{FF2B5EF4-FFF2-40B4-BE49-F238E27FC236}">
                    <a16:creationId xmlns:a16="http://schemas.microsoft.com/office/drawing/2014/main" id="{84EFEE59-EA9D-431B-A7ED-EF23B5333B4D}"/>
                  </a:ext>
                </a:extLst>
              </p:cNvPr>
              <p:cNvSpPr/>
              <p:nvPr/>
            </p:nvSpPr>
            <p:spPr>
              <a:xfrm>
                <a:off x="7170903" y="4317991"/>
                <a:ext cx="536090" cy="536097"/>
              </a:xfrm>
              <a:custGeom>
                <a:avLst/>
                <a:gdLst/>
                <a:ahLst/>
                <a:cxnLst>
                  <a:cxn ang="0">
                    <a:pos x="wd2" y="hd2"/>
                  </a:cxn>
                  <a:cxn ang="5400000">
                    <a:pos x="wd2" y="hd2"/>
                  </a:cxn>
                  <a:cxn ang="10800000">
                    <a:pos x="wd2" y="hd2"/>
                  </a:cxn>
                  <a:cxn ang="16200000">
                    <a:pos x="wd2" y="hd2"/>
                  </a:cxn>
                </a:cxnLst>
                <a:rect l="0" t="0" r="r" b="b"/>
                <a:pathLst>
                  <a:path w="21600" h="21600" extrusionOk="0">
                    <a:moveTo>
                      <a:pt x="10805" y="21600"/>
                    </a:moveTo>
                    <a:cubicBezTo>
                      <a:pt x="16746" y="21600"/>
                      <a:pt x="21600" y="16744"/>
                      <a:pt x="21600" y="10798"/>
                    </a:cubicBezTo>
                    <a:cubicBezTo>
                      <a:pt x="21600" y="4853"/>
                      <a:pt x="16746" y="0"/>
                      <a:pt x="10805" y="0"/>
                    </a:cubicBezTo>
                    <a:cubicBezTo>
                      <a:pt x="4854" y="0"/>
                      <a:pt x="0" y="4853"/>
                      <a:pt x="0" y="10798"/>
                    </a:cubicBezTo>
                    <a:cubicBezTo>
                      <a:pt x="0" y="16744"/>
                      <a:pt x="4854" y="21600"/>
                      <a:pt x="10805" y="21600"/>
                    </a:cubicBezTo>
                    <a:close/>
                  </a:path>
                </a:pathLst>
              </a:custGeom>
              <a:grpFill/>
              <a:ln w="12700">
                <a:miter lim="400000"/>
              </a:ln>
            </p:spPr>
            <p:txBody>
              <a:bodyPr anchor="ctr">
                <a:normAutofit fontScale="32500" lnSpcReduction="20000"/>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825500" rtl="0" fontAlgn="auto" latinLnBrk="0" hangingPunct="0">
                  <a:lnSpc>
                    <a:spcPct val="100000"/>
                  </a:lnSpc>
                  <a:spcBef>
                    <a:spcPts val="0"/>
                  </a:spcBef>
                  <a:spcAft>
                    <a:spcPts val="0"/>
                  </a:spcAft>
                  <a:buClrTx/>
                  <a:buSzTx/>
                  <a:buFontTx/>
                  <a:buNone/>
                  <a:tabLst/>
                  <a:defRPr kumimoji="0" sz="3000" b="0" i="1" u="none" strike="noStrike" cap="none" spc="150" normalizeH="0" baseline="0">
                    <a:ln>
                      <a:noFill/>
                    </a:ln>
                    <a:solidFill>
                      <a:srgbClr val="53585F"/>
                    </a:solidFill>
                    <a:effectLst/>
                    <a:uFillTx/>
                  </a:defRPr>
                </a:lvl1pPr>
                <a:lvl2pPr marL="0" marR="0" indent="228600" algn="l" defTabSz="825500" rtl="0" fontAlgn="auto" latinLnBrk="0" hangingPunct="0">
                  <a:lnSpc>
                    <a:spcPct val="100000"/>
                  </a:lnSpc>
                  <a:spcBef>
                    <a:spcPts val="0"/>
                  </a:spcBef>
                  <a:spcAft>
                    <a:spcPts val="0"/>
                  </a:spcAft>
                  <a:buClrTx/>
                  <a:buSzTx/>
                  <a:buFontTx/>
                  <a:buNone/>
                  <a:tabLst/>
                  <a:defRPr kumimoji="0" sz="3000" b="0" i="1" u="none" strike="noStrike" cap="none" spc="150" normalizeH="0" baseline="0">
                    <a:ln>
                      <a:noFill/>
                    </a:ln>
                    <a:solidFill>
                      <a:srgbClr val="53585F"/>
                    </a:solidFill>
                    <a:effectLst/>
                    <a:uFillTx/>
                  </a:defRPr>
                </a:lvl2pPr>
                <a:lvl3pPr marL="0" marR="0" indent="457200" algn="l" defTabSz="825500" rtl="0" fontAlgn="auto" latinLnBrk="0" hangingPunct="0">
                  <a:lnSpc>
                    <a:spcPct val="100000"/>
                  </a:lnSpc>
                  <a:spcBef>
                    <a:spcPts val="0"/>
                  </a:spcBef>
                  <a:spcAft>
                    <a:spcPts val="0"/>
                  </a:spcAft>
                  <a:buClrTx/>
                  <a:buSzTx/>
                  <a:buFontTx/>
                  <a:buNone/>
                  <a:tabLst/>
                  <a:defRPr kumimoji="0" sz="3000" b="0" i="1" u="none" strike="noStrike" cap="none" spc="150" normalizeH="0" baseline="0">
                    <a:ln>
                      <a:noFill/>
                    </a:ln>
                    <a:solidFill>
                      <a:srgbClr val="53585F"/>
                    </a:solidFill>
                    <a:effectLst/>
                    <a:uFillTx/>
                  </a:defRPr>
                </a:lvl3pPr>
                <a:lvl4pPr marL="0" marR="0" indent="685800" algn="l" defTabSz="825500" rtl="0" fontAlgn="auto" latinLnBrk="0" hangingPunct="0">
                  <a:lnSpc>
                    <a:spcPct val="100000"/>
                  </a:lnSpc>
                  <a:spcBef>
                    <a:spcPts val="0"/>
                  </a:spcBef>
                  <a:spcAft>
                    <a:spcPts val="0"/>
                  </a:spcAft>
                  <a:buClrTx/>
                  <a:buSzTx/>
                  <a:buFontTx/>
                  <a:buNone/>
                  <a:tabLst/>
                  <a:defRPr kumimoji="0" sz="3000" b="0" i="1" u="none" strike="noStrike" cap="none" spc="150" normalizeH="0" baseline="0">
                    <a:ln>
                      <a:noFill/>
                    </a:ln>
                    <a:solidFill>
                      <a:srgbClr val="53585F"/>
                    </a:solidFill>
                    <a:effectLst/>
                    <a:uFillTx/>
                  </a:defRPr>
                </a:lvl4pPr>
                <a:lvl5pPr marL="0" marR="0" indent="914400" algn="l" defTabSz="825500" rtl="0" fontAlgn="auto" latinLnBrk="0" hangingPunct="0">
                  <a:lnSpc>
                    <a:spcPct val="100000"/>
                  </a:lnSpc>
                  <a:spcBef>
                    <a:spcPts val="0"/>
                  </a:spcBef>
                  <a:spcAft>
                    <a:spcPts val="0"/>
                  </a:spcAft>
                  <a:buClrTx/>
                  <a:buSzTx/>
                  <a:buFontTx/>
                  <a:buNone/>
                  <a:tabLst/>
                  <a:defRPr kumimoji="0" sz="3000" b="0" i="1" u="none" strike="noStrike" cap="none" spc="150" normalizeH="0" baseline="0">
                    <a:ln>
                      <a:noFill/>
                    </a:ln>
                    <a:solidFill>
                      <a:srgbClr val="53585F"/>
                    </a:solidFill>
                    <a:effectLst/>
                    <a:uFillTx/>
                  </a:defRPr>
                </a:lvl5pPr>
                <a:lvl6pPr marL="0" marR="0" indent="1143000" algn="l" defTabSz="825500" rtl="0" fontAlgn="auto" latinLnBrk="0" hangingPunct="0">
                  <a:lnSpc>
                    <a:spcPct val="100000"/>
                  </a:lnSpc>
                  <a:spcBef>
                    <a:spcPts val="0"/>
                  </a:spcBef>
                  <a:spcAft>
                    <a:spcPts val="0"/>
                  </a:spcAft>
                  <a:buClrTx/>
                  <a:buSzTx/>
                  <a:buFontTx/>
                  <a:buNone/>
                  <a:tabLst/>
                  <a:defRPr kumimoji="0" sz="3000" b="0" i="1" u="none" strike="noStrike" cap="none" spc="150" normalizeH="0" baseline="0">
                    <a:ln>
                      <a:noFill/>
                    </a:ln>
                    <a:solidFill>
                      <a:srgbClr val="53585F"/>
                    </a:solidFill>
                    <a:effectLst/>
                    <a:uFillTx/>
                  </a:defRPr>
                </a:lvl6pPr>
                <a:lvl7pPr marL="0" marR="0" indent="1371600" algn="l" defTabSz="825500" rtl="0" fontAlgn="auto" latinLnBrk="0" hangingPunct="0">
                  <a:lnSpc>
                    <a:spcPct val="100000"/>
                  </a:lnSpc>
                  <a:spcBef>
                    <a:spcPts val="0"/>
                  </a:spcBef>
                  <a:spcAft>
                    <a:spcPts val="0"/>
                  </a:spcAft>
                  <a:buClrTx/>
                  <a:buSzTx/>
                  <a:buFontTx/>
                  <a:buNone/>
                  <a:tabLst/>
                  <a:defRPr kumimoji="0" sz="3000" b="0" i="1" u="none" strike="noStrike" cap="none" spc="150" normalizeH="0" baseline="0">
                    <a:ln>
                      <a:noFill/>
                    </a:ln>
                    <a:solidFill>
                      <a:srgbClr val="53585F"/>
                    </a:solidFill>
                    <a:effectLst/>
                    <a:uFillTx/>
                  </a:defRPr>
                </a:lvl7pPr>
                <a:lvl8pPr marL="0" marR="0" indent="1600200" algn="l" defTabSz="825500" rtl="0" fontAlgn="auto" latinLnBrk="0" hangingPunct="0">
                  <a:lnSpc>
                    <a:spcPct val="100000"/>
                  </a:lnSpc>
                  <a:spcBef>
                    <a:spcPts val="0"/>
                  </a:spcBef>
                  <a:spcAft>
                    <a:spcPts val="0"/>
                  </a:spcAft>
                  <a:buClrTx/>
                  <a:buSzTx/>
                  <a:buFontTx/>
                  <a:buNone/>
                  <a:tabLst/>
                  <a:defRPr kumimoji="0" sz="3000" b="0" i="1" u="none" strike="noStrike" cap="none" spc="150" normalizeH="0" baseline="0">
                    <a:ln>
                      <a:noFill/>
                    </a:ln>
                    <a:solidFill>
                      <a:srgbClr val="53585F"/>
                    </a:solidFill>
                    <a:effectLst/>
                    <a:uFillTx/>
                  </a:defRPr>
                </a:lvl8pPr>
                <a:lvl9pPr marL="0" marR="0" indent="1828800" algn="l" defTabSz="825500" rtl="0" fontAlgn="auto" latinLnBrk="0" hangingPunct="0">
                  <a:lnSpc>
                    <a:spcPct val="100000"/>
                  </a:lnSpc>
                  <a:spcBef>
                    <a:spcPts val="0"/>
                  </a:spcBef>
                  <a:spcAft>
                    <a:spcPts val="0"/>
                  </a:spcAft>
                  <a:buClrTx/>
                  <a:buSzTx/>
                  <a:buFontTx/>
                  <a:buNone/>
                  <a:tabLst/>
                  <a:defRPr kumimoji="0" sz="3000" b="0" i="1" u="none" strike="noStrike" cap="none" spc="150" normalizeH="0" baseline="0">
                    <a:ln>
                      <a:noFill/>
                    </a:ln>
                    <a:solidFill>
                      <a:srgbClr val="53585F"/>
                    </a:solidFill>
                    <a:effectLst/>
                    <a:uFillTx/>
                  </a:defRPr>
                </a:lvl9pPr>
              </a:lstStyle>
              <a:p>
                <a:pPr algn="ctr" defTabSz="457200">
                  <a:defRPr i="0" spc="0">
                    <a:solidFill>
                      <a:srgbClr val="FFFFFF"/>
                    </a:solidFill>
                    <a:effectLst>
                      <a:outerShdw blurRad="38100" dist="12700" dir="5400000" rotWithShape="0">
                        <a:srgbClr val="000000">
                          <a:alpha val="50000"/>
                        </a:srgbClr>
                      </a:outerShdw>
                    </a:effectLst>
                  </a:defRPr>
                </a:pPr>
                <a:endParaRPr i="0" spc="0">
                  <a:solidFill>
                    <a:srgbClr val="FFFFFF"/>
                  </a:solidFill>
                  <a:effectLst>
                    <a:outerShdw blurRad="38100" dist="12700" dir="5400000" rotWithShape="0">
                      <a:srgbClr val="000000">
                        <a:alpha val="50000"/>
                      </a:srgbClr>
                    </a:outerShdw>
                  </a:effectLst>
                  <a:cs typeface="+mn-ea"/>
                  <a:sym typeface="+mn-lt"/>
                </a:endParaRPr>
              </a:p>
            </p:txBody>
          </p:sp>
          <p:sp>
            <p:nvSpPr>
              <p:cNvPr id="18" name="îšḷîḓe">
                <a:extLst>
                  <a:ext uri="{FF2B5EF4-FFF2-40B4-BE49-F238E27FC236}">
                    <a16:creationId xmlns:a16="http://schemas.microsoft.com/office/drawing/2014/main" id="{6ACF6486-636A-4FFC-AACB-84F4827F2D2D}"/>
                  </a:ext>
                </a:extLst>
              </p:cNvPr>
              <p:cNvSpPr/>
              <p:nvPr/>
            </p:nvSpPr>
            <p:spPr>
              <a:xfrm>
                <a:off x="1792087" y="3804637"/>
                <a:ext cx="3987050" cy="111304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36" y="17"/>
                    </a:lnTo>
                    <a:cubicBezTo>
                      <a:pt x="96" y="51"/>
                      <a:pt x="6152" y="3444"/>
                      <a:pt x="10869" y="6183"/>
                    </a:cubicBezTo>
                    <a:lnTo>
                      <a:pt x="10869" y="6621"/>
                    </a:lnTo>
                    <a:cubicBezTo>
                      <a:pt x="10869" y="6995"/>
                      <a:pt x="10953" y="7297"/>
                      <a:pt x="11057" y="7297"/>
                    </a:cubicBezTo>
                    <a:cubicBezTo>
                      <a:pt x="11162" y="7297"/>
                      <a:pt x="11246" y="6995"/>
                      <a:pt x="11246" y="6621"/>
                    </a:cubicBezTo>
                    <a:cubicBezTo>
                      <a:pt x="11246" y="6621"/>
                      <a:pt x="11246" y="6502"/>
                      <a:pt x="11246" y="6407"/>
                    </a:cubicBezTo>
                    <a:cubicBezTo>
                      <a:pt x="12384" y="7070"/>
                      <a:pt x="13535" y="7738"/>
                      <a:pt x="14358" y="8238"/>
                    </a:cubicBezTo>
                    <a:cubicBezTo>
                      <a:pt x="14543" y="8351"/>
                      <a:pt x="14711" y="8473"/>
                      <a:pt x="14891" y="8588"/>
                    </a:cubicBezTo>
                    <a:lnTo>
                      <a:pt x="14891" y="9207"/>
                    </a:lnTo>
                    <a:cubicBezTo>
                      <a:pt x="14891" y="9746"/>
                      <a:pt x="15013" y="10185"/>
                      <a:pt x="15164" y="10185"/>
                    </a:cubicBezTo>
                    <a:cubicBezTo>
                      <a:pt x="15315" y="10185"/>
                      <a:pt x="15436" y="9746"/>
                      <a:pt x="15436" y="9207"/>
                    </a:cubicBezTo>
                    <a:cubicBezTo>
                      <a:pt x="15436" y="9207"/>
                      <a:pt x="15436" y="9051"/>
                      <a:pt x="15436" y="8945"/>
                    </a:cubicBezTo>
                    <a:cubicBezTo>
                      <a:pt x="15584" y="9045"/>
                      <a:pt x="15714" y="9147"/>
                      <a:pt x="15858" y="9247"/>
                    </a:cubicBezTo>
                    <a:cubicBezTo>
                      <a:pt x="15215" y="10228"/>
                      <a:pt x="14762" y="12514"/>
                      <a:pt x="14762" y="15169"/>
                    </a:cubicBezTo>
                    <a:cubicBezTo>
                      <a:pt x="14762" y="18712"/>
                      <a:pt x="15569" y="21600"/>
                      <a:pt x="16558" y="21600"/>
                    </a:cubicBezTo>
                    <a:cubicBezTo>
                      <a:pt x="17547" y="21600"/>
                      <a:pt x="18354" y="18712"/>
                      <a:pt x="18354" y="15169"/>
                    </a:cubicBezTo>
                    <a:cubicBezTo>
                      <a:pt x="18354" y="13464"/>
                      <a:pt x="18166" y="11916"/>
                      <a:pt x="17862" y="10763"/>
                    </a:cubicBezTo>
                    <a:cubicBezTo>
                      <a:pt x="18009" y="10883"/>
                      <a:pt x="18174" y="11007"/>
                      <a:pt x="18314" y="11126"/>
                    </a:cubicBezTo>
                    <a:lnTo>
                      <a:pt x="18314" y="11857"/>
                    </a:lnTo>
                    <a:cubicBezTo>
                      <a:pt x="18314" y="12599"/>
                      <a:pt x="18482" y="13202"/>
                      <a:pt x="18689" y="13202"/>
                    </a:cubicBezTo>
                    <a:cubicBezTo>
                      <a:pt x="18897" y="13202"/>
                      <a:pt x="19064" y="12599"/>
                      <a:pt x="19064" y="11857"/>
                    </a:cubicBezTo>
                    <a:cubicBezTo>
                      <a:pt x="19064" y="11857"/>
                      <a:pt x="19064" y="11793"/>
                      <a:pt x="19064" y="11785"/>
                    </a:cubicBezTo>
                    <a:cubicBezTo>
                      <a:pt x="20642" y="13207"/>
                      <a:pt x="21600" y="14313"/>
                      <a:pt x="21600" y="14313"/>
                    </a:cubicBezTo>
                    <a:cubicBezTo>
                      <a:pt x="21600" y="14313"/>
                      <a:pt x="21380" y="8673"/>
                      <a:pt x="21380" y="8673"/>
                    </a:cubicBezTo>
                    <a:cubicBezTo>
                      <a:pt x="21303" y="8603"/>
                      <a:pt x="20990" y="8447"/>
                      <a:pt x="20572" y="8252"/>
                    </a:cubicBezTo>
                    <a:lnTo>
                      <a:pt x="20572" y="6747"/>
                    </a:lnTo>
                    <a:lnTo>
                      <a:pt x="0" y="0"/>
                    </a:lnTo>
                    <a:close/>
                  </a:path>
                </a:pathLst>
              </a:custGeom>
              <a:grpFill/>
              <a:ln w="12700">
                <a:miter lim="400000"/>
              </a:ln>
            </p:spPr>
            <p:txBody>
              <a:bodyPr anchor="ctr">
                <a:normAutofit fontScale="92500" lnSpcReduction="20000"/>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825500" rtl="0" fontAlgn="auto" latinLnBrk="0" hangingPunct="0">
                  <a:lnSpc>
                    <a:spcPct val="100000"/>
                  </a:lnSpc>
                  <a:spcBef>
                    <a:spcPts val="0"/>
                  </a:spcBef>
                  <a:spcAft>
                    <a:spcPts val="0"/>
                  </a:spcAft>
                  <a:buClrTx/>
                  <a:buSzTx/>
                  <a:buFontTx/>
                  <a:buNone/>
                  <a:tabLst/>
                  <a:defRPr kumimoji="0" sz="3000" b="0" i="1" u="none" strike="noStrike" cap="none" spc="150" normalizeH="0" baseline="0">
                    <a:ln>
                      <a:noFill/>
                    </a:ln>
                    <a:solidFill>
                      <a:srgbClr val="53585F"/>
                    </a:solidFill>
                    <a:effectLst/>
                    <a:uFillTx/>
                  </a:defRPr>
                </a:lvl1pPr>
                <a:lvl2pPr marL="0" marR="0" indent="228600" algn="l" defTabSz="825500" rtl="0" fontAlgn="auto" latinLnBrk="0" hangingPunct="0">
                  <a:lnSpc>
                    <a:spcPct val="100000"/>
                  </a:lnSpc>
                  <a:spcBef>
                    <a:spcPts val="0"/>
                  </a:spcBef>
                  <a:spcAft>
                    <a:spcPts val="0"/>
                  </a:spcAft>
                  <a:buClrTx/>
                  <a:buSzTx/>
                  <a:buFontTx/>
                  <a:buNone/>
                  <a:tabLst/>
                  <a:defRPr kumimoji="0" sz="3000" b="0" i="1" u="none" strike="noStrike" cap="none" spc="150" normalizeH="0" baseline="0">
                    <a:ln>
                      <a:noFill/>
                    </a:ln>
                    <a:solidFill>
                      <a:srgbClr val="53585F"/>
                    </a:solidFill>
                    <a:effectLst/>
                    <a:uFillTx/>
                  </a:defRPr>
                </a:lvl2pPr>
                <a:lvl3pPr marL="0" marR="0" indent="457200" algn="l" defTabSz="825500" rtl="0" fontAlgn="auto" latinLnBrk="0" hangingPunct="0">
                  <a:lnSpc>
                    <a:spcPct val="100000"/>
                  </a:lnSpc>
                  <a:spcBef>
                    <a:spcPts val="0"/>
                  </a:spcBef>
                  <a:spcAft>
                    <a:spcPts val="0"/>
                  </a:spcAft>
                  <a:buClrTx/>
                  <a:buSzTx/>
                  <a:buFontTx/>
                  <a:buNone/>
                  <a:tabLst/>
                  <a:defRPr kumimoji="0" sz="3000" b="0" i="1" u="none" strike="noStrike" cap="none" spc="150" normalizeH="0" baseline="0">
                    <a:ln>
                      <a:noFill/>
                    </a:ln>
                    <a:solidFill>
                      <a:srgbClr val="53585F"/>
                    </a:solidFill>
                    <a:effectLst/>
                    <a:uFillTx/>
                  </a:defRPr>
                </a:lvl3pPr>
                <a:lvl4pPr marL="0" marR="0" indent="685800" algn="l" defTabSz="825500" rtl="0" fontAlgn="auto" latinLnBrk="0" hangingPunct="0">
                  <a:lnSpc>
                    <a:spcPct val="100000"/>
                  </a:lnSpc>
                  <a:spcBef>
                    <a:spcPts val="0"/>
                  </a:spcBef>
                  <a:spcAft>
                    <a:spcPts val="0"/>
                  </a:spcAft>
                  <a:buClrTx/>
                  <a:buSzTx/>
                  <a:buFontTx/>
                  <a:buNone/>
                  <a:tabLst/>
                  <a:defRPr kumimoji="0" sz="3000" b="0" i="1" u="none" strike="noStrike" cap="none" spc="150" normalizeH="0" baseline="0">
                    <a:ln>
                      <a:noFill/>
                    </a:ln>
                    <a:solidFill>
                      <a:srgbClr val="53585F"/>
                    </a:solidFill>
                    <a:effectLst/>
                    <a:uFillTx/>
                  </a:defRPr>
                </a:lvl4pPr>
                <a:lvl5pPr marL="0" marR="0" indent="914400" algn="l" defTabSz="825500" rtl="0" fontAlgn="auto" latinLnBrk="0" hangingPunct="0">
                  <a:lnSpc>
                    <a:spcPct val="100000"/>
                  </a:lnSpc>
                  <a:spcBef>
                    <a:spcPts val="0"/>
                  </a:spcBef>
                  <a:spcAft>
                    <a:spcPts val="0"/>
                  </a:spcAft>
                  <a:buClrTx/>
                  <a:buSzTx/>
                  <a:buFontTx/>
                  <a:buNone/>
                  <a:tabLst/>
                  <a:defRPr kumimoji="0" sz="3000" b="0" i="1" u="none" strike="noStrike" cap="none" spc="150" normalizeH="0" baseline="0">
                    <a:ln>
                      <a:noFill/>
                    </a:ln>
                    <a:solidFill>
                      <a:srgbClr val="53585F"/>
                    </a:solidFill>
                    <a:effectLst/>
                    <a:uFillTx/>
                  </a:defRPr>
                </a:lvl5pPr>
                <a:lvl6pPr marL="0" marR="0" indent="1143000" algn="l" defTabSz="825500" rtl="0" fontAlgn="auto" latinLnBrk="0" hangingPunct="0">
                  <a:lnSpc>
                    <a:spcPct val="100000"/>
                  </a:lnSpc>
                  <a:spcBef>
                    <a:spcPts val="0"/>
                  </a:spcBef>
                  <a:spcAft>
                    <a:spcPts val="0"/>
                  </a:spcAft>
                  <a:buClrTx/>
                  <a:buSzTx/>
                  <a:buFontTx/>
                  <a:buNone/>
                  <a:tabLst/>
                  <a:defRPr kumimoji="0" sz="3000" b="0" i="1" u="none" strike="noStrike" cap="none" spc="150" normalizeH="0" baseline="0">
                    <a:ln>
                      <a:noFill/>
                    </a:ln>
                    <a:solidFill>
                      <a:srgbClr val="53585F"/>
                    </a:solidFill>
                    <a:effectLst/>
                    <a:uFillTx/>
                  </a:defRPr>
                </a:lvl6pPr>
                <a:lvl7pPr marL="0" marR="0" indent="1371600" algn="l" defTabSz="825500" rtl="0" fontAlgn="auto" latinLnBrk="0" hangingPunct="0">
                  <a:lnSpc>
                    <a:spcPct val="100000"/>
                  </a:lnSpc>
                  <a:spcBef>
                    <a:spcPts val="0"/>
                  </a:spcBef>
                  <a:spcAft>
                    <a:spcPts val="0"/>
                  </a:spcAft>
                  <a:buClrTx/>
                  <a:buSzTx/>
                  <a:buFontTx/>
                  <a:buNone/>
                  <a:tabLst/>
                  <a:defRPr kumimoji="0" sz="3000" b="0" i="1" u="none" strike="noStrike" cap="none" spc="150" normalizeH="0" baseline="0">
                    <a:ln>
                      <a:noFill/>
                    </a:ln>
                    <a:solidFill>
                      <a:srgbClr val="53585F"/>
                    </a:solidFill>
                    <a:effectLst/>
                    <a:uFillTx/>
                  </a:defRPr>
                </a:lvl7pPr>
                <a:lvl8pPr marL="0" marR="0" indent="1600200" algn="l" defTabSz="825500" rtl="0" fontAlgn="auto" latinLnBrk="0" hangingPunct="0">
                  <a:lnSpc>
                    <a:spcPct val="100000"/>
                  </a:lnSpc>
                  <a:spcBef>
                    <a:spcPts val="0"/>
                  </a:spcBef>
                  <a:spcAft>
                    <a:spcPts val="0"/>
                  </a:spcAft>
                  <a:buClrTx/>
                  <a:buSzTx/>
                  <a:buFontTx/>
                  <a:buNone/>
                  <a:tabLst/>
                  <a:defRPr kumimoji="0" sz="3000" b="0" i="1" u="none" strike="noStrike" cap="none" spc="150" normalizeH="0" baseline="0">
                    <a:ln>
                      <a:noFill/>
                    </a:ln>
                    <a:solidFill>
                      <a:srgbClr val="53585F"/>
                    </a:solidFill>
                    <a:effectLst/>
                    <a:uFillTx/>
                  </a:defRPr>
                </a:lvl8pPr>
                <a:lvl9pPr marL="0" marR="0" indent="1828800" algn="l" defTabSz="825500" rtl="0" fontAlgn="auto" latinLnBrk="0" hangingPunct="0">
                  <a:lnSpc>
                    <a:spcPct val="100000"/>
                  </a:lnSpc>
                  <a:spcBef>
                    <a:spcPts val="0"/>
                  </a:spcBef>
                  <a:spcAft>
                    <a:spcPts val="0"/>
                  </a:spcAft>
                  <a:buClrTx/>
                  <a:buSzTx/>
                  <a:buFontTx/>
                  <a:buNone/>
                  <a:tabLst/>
                  <a:defRPr kumimoji="0" sz="3000" b="0" i="1" u="none" strike="noStrike" cap="none" spc="150" normalizeH="0" baseline="0">
                    <a:ln>
                      <a:noFill/>
                    </a:ln>
                    <a:solidFill>
                      <a:srgbClr val="53585F"/>
                    </a:solidFill>
                    <a:effectLst/>
                    <a:uFillTx/>
                  </a:defRPr>
                </a:lvl9pPr>
              </a:lstStyle>
              <a:p>
                <a:pPr algn="ctr" defTabSz="457200">
                  <a:defRPr i="0" spc="0">
                    <a:solidFill>
                      <a:srgbClr val="FFFFFF"/>
                    </a:solidFill>
                    <a:effectLst>
                      <a:outerShdw blurRad="38100" dist="12700" dir="5400000" rotWithShape="0">
                        <a:srgbClr val="000000">
                          <a:alpha val="50000"/>
                        </a:srgbClr>
                      </a:outerShdw>
                    </a:effectLst>
                  </a:defRPr>
                </a:pPr>
                <a:endParaRPr i="0" spc="0">
                  <a:solidFill>
                    <a:srgbClr val="FFFFFF"/>
                  </a:solidFill>
                  <a:effectLst>
                    <a:outerShdw blurRad="38100" dist="12700" dir="5400000" rotWithShape="0">
                      <a:srgbClr val="000000">
                        <a:alpha val="50000"/>
                      </a:srgbClr>
                    </a:outerShdw>
                  </a:effectLst>
                  <a:cs typeface="+mn-ea"/>
                  <a:sym typeface="+mn-lt"/>
                </a:endParaRPr>
              </a:p>
            </p:txBody>
          </p:sp>
          <p:sp>
            <p:nvSpPr>
              <p:cNvPr id="19" name="iṧlíďè">
                <a:extLst>
                  <a:ext uri="{FF2B5EF4-FFF2-40B4-BE49-F238E27FC236}">
                    <a16:creationId xmlns:a16="http://schemas.microsoft.com/office/drawing/2014/main" id="{5F4A4488-625A-4ACC-B259-E2E29915DDEB}"/>
                  </a:ext>
                </a:extLst>
              </p:cNvPr>
              <p:cNvSpPr/>
              <p:nvPr/>
            </p:nvSpPr>
            <p:spPr>
              <a:xfrm>
                <a:off x="4580187" y="4317991"/>
                <a:ext cx="536094" cy="536097"/>
              </a:xfrm>
              <a:custGeom>
                <a:avLst/>
                <a:gdLst/>
                <a:ahLst/>
                <a:cxnLst>
                  <a:cxn ang="0">
                    <a:pos x="wd2" y="hd2"/>
                  </a:cxn>
                  <a:cxn ang="5400000">
                    <a:pos x="wd2" y="hd2"/>
                  </a:cxn>
                  <a:cxn ang="10800000">
                    <a:pos x="wd2" y="hd2"/>
                  </a:cxn>
                  <a:cxn ang="16200000">
                    <a:pos x="wd2" y="hd2"/>
                  </a:cxn>
                </a:cxnLst>
                <a:rect l="0" t="0" r="r" b="b"/>
                <a:pathLst>
                  <a:path w="21600" h="21600" extrusionOk="0">
                    <a:moveTo>
                      <a:pt x="10804" y="21600"/>
                    </a:moveTo>
                    <a:cubicBezTo>
                      <a:pt x="16746" y="21600"/>
                      <a:pt x="21600" y="16744"/>
                      <a:pt x="21600" y="10798"/>
                    </a:cubicBezTo>
                    <a:cubicBezTo>
                      <a:pt x="21600" y="4853"/>
                      <a:pt x="16746" y="0"/>
                      <a:pt x="10804" y="0"/>
                    </a:cubicBezTo>
                    <a:cubicBezTo>
                      <a:pt x="4854" y="0"/>
                      <a:pt x="0" y="4853"/>
                      <a:pt x="0" y="10798"/>
                    </a:cubicBezTo>
                    <a:cubicBezTo>
                      <a:pt x="0" y="16744"/>
                      <a:pt x="4854" y="21600"/>
                      <a:pt x="10804" y="21600"/>
                    </a:cubicBezTo>
                    <a:close/>
                  </a:path>
                </a:pathLst>
              </a:custGeom>
              <a:grpFill/>
              <a:ln w="12700">
                <a:miter lim="400000"/>
              </a:ln>
            </p:spPr>
            <p:txBody>
              <a:bodyPr anchor="ctr">
                <a:normAutofit fontScale="32500" lnSpcReduction="20000"/>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825500" rtl="0" fontAlgn="auto" latinLnBrk="0" hangingPunct="0">
                  <a:lnSpc>
                    <a:spcPct val="100000"/>
                  </a:lnSpc>
                  <a:spcBef>
                    <a:spcPts val="0"/>
                  </a:spcBef>
                  <a:spcAft>
                    <a:spcPts val="0"/>
                  </a:spcAft>
                  <a:buClrTx/>
                  <a:buSzTx/>
                  <a:buFontTx/>
                  <a:buNone/>
                  <a:tabLst/>
                  <a:defRPr kumimoji="0" sz="3000" b="0" i="1" u="none" strike="noStrike" cap="none" spc="150" normalizeH="0" baseline="0">
                    <a:ln>
                      <a:noFill/>
                    </a:ln>
                    <a:solidFill>
                      <a:srgbClr val="53585F"/>
                    </a:solidFill>
                    <a:effectLst/>
                    <a:uFillTx/>
                  </a:defRPr>
                </a:lvl1pPr>
                <a:lvl2pPr marL="0" marR="0" indent="228600" algn="l" defTabSz="825500" rtl="0" fontAlgn="auto" latinLnBrk="0" hangingPunct="0">
                  <a:lnSpc>
                    <a:spcPct val="100000"/>
                  </a:lnSpc>
                  <a:spcBef>
                    <a:spcPts val="0"/>
                  </a:spcBef>
                  <a:spcAft>
                    <a:spcPts val="0"/>
                  </a:spcAft>
                  <a:buClrTx/>
                  <a:buSzTx/>
                  <a:buFontTx/>
                  <a:buNone/>
                  <a:tabLst/>
                  <a:defRPr kumimoji="0" sz="3000" b="0" i="1" u="none" strike="noStrike" cap="none" spc="150" normalizeH="0" baseline="0">
                    <a:ln>
                      <a:noFill/>
                    </a:ln>
                    <a:solidFill>
                      <a:srgbClr val="53585F"/>
                    </a:solidFill>
                    <a:effectLst/>
                    <a:uFillTx/>
                  </a:defRPr>
                </a:lvl2pPr>
                <a:lvl3pPr marL="0" marR="0" indent="457200" algn="l" defTabSz="825500" rtl="0" fontAlgn="auto" latinLnBrk="0" hangingPunct="0">
                  <a:lnSpc>
                    <a:spcPct val="100000"/>
                  </a:lnSpc>
                  <a:spcBef>
                    <a:spcPts val="0"/>
                  </a:spcBef>
                  <a:spcAft>
                    <a:spcPts val="0"/>
                  </a:spcAft>
                  <a:buClrTx/>
                  <a:buSzTx/>
                  <a:buFontTx/>
                  <a:buNone/>
                  <a:tabLst/>
                  <a:defRPr kumimoji="0" sz="3000" b="0" i="1" u="none" strike="noStrike" cap="none" spc="150" normalizeH="0" baseline="0">
                    <a:ln>
                      <a:noFill/>
                    </a:ln>
                    <a:solidFill>
                      <a:srgbClr val="53585F"/>
                    </a:solidFill>
                    <a:effectLst/>
                    <a:uFillTx/>
                  </a:defRPr>
                </a:lvl3pPr>
                <a:lvl4pPr marL="0" marR="0" indent="685800" algn="l" defTabSz="825500" rtl="0" fontAlgn="auto" latinLnBrk="0" hangingPunct="0">
                  <a:lnSpc>
                    <a:spcPct val="100000"/>
                  </a:lnSpc>
                  <a:spcBef>
                    <a:spcPts val="0"/>
                  </a:spcBef>
                  <a:spcAft>
                    <a:spcPts val="0"/>
                  </a:spcAft>
                  <a:buClrTx/>
                  <a:buSzTx/>
                  <a:buFontTx/>
                  <a:buNone/>
                  <a:tabLst/>
                  <a:defRPr kumimoji="0" sz="3000" b="0" i="1" u="none" strike="noStrike" cap="none" spc="150" normalizeH="0" baseline="0">
                    <a:ln>
                      <a:noFill/>
                    </a:ln>
                    <a:solidFill>
                      <a:srgbClr val="53585F"/>
                    </a:solidFill>
                    <a:effectLst/>
                    <a:uFillTx/>
                  </a:defRPr>
                </a:lvl4pPr>
                <a:lvl5pPr marL="0" marR="0" indent="914400" algn="l" defTabSz="825500" rtl="0" fontAlgn="auto" latinLnBrk="0" hangingPunct="0">
                  <a:lnSpc>
                    <a:spcPct val="100000"/>
                  </a:lnSpc>
                  <a:spcBef>
                    <a:spcPts val="0"/>
                  </a:spcBef>
                  <a:spcAft>
                    <a:spcPts val="0"/>
                  </a:spcAft>
                  <a:buClrTx/>
                  <a:buSzTx/>
                  <a:buFontTx/>
                  <a:buNone/>
                  <a:tabLst/>
                  <a:defRPr kumimoji="0" sz="3000" b="0" i="1" u="none" strike="noStrike" cap="none" spc="150" normalizeH="0" baseline="0">
                    <a:ln>
                      <a:noFill/>
                    </a:ln>
                    <a:solidFill>
                      <a:srgbClr val="53585F"/>
                    </a:solidFill>
                    <a:effectLst/>
                    <a:uFillTx/>
                  </a:defRPr>
                </a:lvl5pPr>
                <a:lvl6pPr marL="0" marR="0" indent="1143000" algn="l" defTabSz="825500" rtl="0" fontAlgn="auto" latinLnBrk="0" hangingPunct="0">
                  <a:lnSpc>
                    <a:spcPct val="100000"/>
                  </a:lnSpc>
                  <a:spcBef>
                    <a:spcPts val="0"/>
                  </a:spcBef>
                  <a:spcAft>
                    <a:spcPts val="0"/>
                  </a:spcAft>
                  <a:buClrTx/>
                  <a:buSzTx/>
                  <a:buFontTx/>
                  <a:buNone/>
                  <a:tabLst/>
                  <a:defRPr kumimoji="0" sz="3000" b="0" i="1" u="none" strike="noStrike" cap="none" spc="150" normalizeH="0" baseline="0">
                    <a:ln>
                      <a:noFill/>
                    </a:ln>
                    <a:solidFill>
                      <a:srgbClr val="53585F"/>
                    </a:solidFill>
                    <a:effectLst/>
                    <a:uFillTx/>
                  </a:defRPr>
                </a:lvl6pPr>
                <a:lvl7pPr marL="0" marR="0" indent="1371600" algn="l" defTabSz="825500" rtl="0" fontAlgn="auto" latinLnBrk="0" hangingPunct="0">
                  <a:lnSpc>
                    <a:spcPct val="100000"/>
                  </a:lnSpc>
                  <a:spcBef>
                    <a:spcPts val="0"/>
                  </a:spcBef>
                  <a:spcAft>
                    <a:spcPts val="0"/>
                  </a:spcAft>
                  <a:buClrTx/>
                  <a:buSzTx/>
                  <a:buFontTx/>
                  <a:buNone/>
                  <a:tabLst/>
                  <a:defRPr kumimoji="0" sz="3000" b="0" i="1" u="none" strike="noStrike" cap="none" spc="150" normalizeH="0" baseline="0">
                    <a:ln>
                      <a:noFill/>
                    </a:ln>
                    <a:solidFill>
                      <a:srgbClr val="53585F"/>
                    </a:solidFill>
                    <a:effectLst/>
                    <a:uFillTx/>
                  </a:defRPr>
                </a:lvl7pPr>
                <a:lvl8pPr marL="0" marR="0" indent="1600200" algn="l" defTabSz="825500" rtl="0" fontAlgn="auto" latinLnBrk="0" hangingPunct="0">
                  <a:lnSpc>
                    <a:spcPct val="100000"/>
                  </a:lnSpc>
                  <a:spcBef>
                    <a:spcPts val="0"/>
                  </a:spcBef>
                  <a:spcAft>
                    <a:spcPts val="0"/>
                  </a:spcAft>
                  <a:buClrTx/>
                  <a:buSzTx/>
                  <a:buFontTx/>
                  <a:buNone/>
                  <a:tabLst/>
                  <a:defRPr kumimoji="0" sz="3000" b="0" i="1" u="none" strike="noStrike" cap="none" spc="150" normalizeH="0" baseline="0">
                    <a:ln>
                      <a:noFill/>
                    </a:ln>
                    <a:solidFill>
                      <a:srgbClr val="53585F"/>
                    </a:solidFill>
                    <a:effectLst/>
                    <a:uFillTx/>
                  </a:defRPr>
                </a:lvl8pPr>
                <a:lvl9pPr marL="0" marR="0" indent="1828800" algn="l" defTabSz="825500" rtl="0" fontAlgn="auto" latinLnBrk="0" hangingPunct="0">
                  <a:lnSpc>
                    <a:spcPct val="100000"/>
                  </a:lnSpc>
                  <a:spcBef>
                    <a:spcPts val="0"/>
                  </a:spcBef>
                  <a:spcAft>
                    <a:spcPts val="0"/>
                  </a:spcAft>
                  <a:buClrTx/>
                  <a:buSzTx/>
                  <a:buFontTx/>
                  <a:buNone/>
                  <a:tabLst/>
                  <a:defRPr kumimoji="0" sz="3000" b="0" i="1" u="none" strike="noStrike" cap="none" spc="150" normalizeH="0" baseline="0">
                    <a:ln>
                      <a:noFill/>
                    </a:ln>
                    <a:solidFill>
                      <a:srgbClr val="53585F"/>
                    </a:solidFill>
                    <a:effectLst/>
                    <a:uFillTx/>
                  </a:defRPr>
                </a:lvl9pPr>
              </a:lstStyle>
              <a:p>
                <a:pPr algn="ctr" defTabSz="457200">
                  <a:defRPr i="0" spc="0">
                    <a:solidFill>
                      <a:srgbClr val="FFFFFF"/>
                    </a:solidFill>
                    <a:effectLst>
                      <a:outerShdw blurRad="38100" dist="12700" dir="5400000" rotWithShape="0">
                        <a:srgbClr val="000000">
                          <a:alpha val="50000"/>
                        </a:srgbClr>
                      </a:outerShdw>
                    </a:effectLst>
                  </a:defRPr>
                </a:pPr>
                <a:endParaRPr i="0" spc="0">
                  <a:solidFill>
                    <a:srgbClr val="FFFFFF"/>
                  </a:solidFill>
                  <a:effectLst>
                    <a:outerShdw blurRad="38100" dist="12700" dir="5400000" rotWithShape="0">
                      <a:srgbClr val="000000">
                        <a:alpha val="50000"/>
                      </a:srgbClr>
                    </a:outerShdw>
                  </a:effectLst>
                  <a:cs typeface="+mn-ea"/>
                  <a:sym typeface="+mn-lt"/>
                </a:endParaRPr>
              </a:p>
            </p:txBody>
          </p:sp>
          <p:sp>
            <p:nvSpPr>
              <p:cNvPr id="20" name="ïś1iďê">
                <a:extLst>
                  <a:ext uri="{FF2B5EF4-FFF2-40B4-BE49-F238E27FC236}">
                    <a16:creationId xmlns:a16="http://schemas.microsoft.com/office/drawing/2014/main" id="{1D52ABEC-1E51-4E0B-B863-6FC66E7235DF}"/>
                  </a:ext>
                </a:extLst>
              </p:cNvPr>
              <p:cNvSpPr/>
              <p:nvPr/>
            </p:nvSpPr>
            <p:spPr>
              <a:xfrm>
                <a:off x="5404746" y="3270600"/>
                <a:ext cx="1386337" cy="1386323"/>
              </a:xfrm>
              <a:prstGeom prst="ellipse">
                <a:avLst/>
              </a:prstGeom>
              <a:grpFill/>
              <a:ln w="12700">
                <a:miter lim="400000"/>
              </a:ln>
            </p:spPr>
            <p:txBody>
              <a:bodyPr anchor="ctr">
                <a:normAutofit fontScale="77500" lnSpcReduction="20000"/>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825500" rtl="0" fontAlgn="auto" latinLnBrk="0" hangingPunct="0">
                  <a:lnSpc>
                    <a:spcPct val="100000"/>
                  </a:lnSpc>
                  <a:spcBef>
                    <a:spcPts val="0"/>
                  </a:spcBef>
                  <a:spcAft>
                    <a:spcPts val="0"/>
                  </a:spcAft>
                  <a:buClrTx/>
                  <a:buSzTx/>
                  <a:buFontTx/>
                  <a:buNone/>
                  <a:tabLst/>
                  <a:defRPr kumimoji="0" sz="3000" b="0" i="1" u="none" strike="noStrike" cap="none" spc="150" normalizeH="0" baseline="0">
                    <a:ln>
                      <a:noFill/>
                    </a:ln>
                    <a:solidFill>
                      <a:srgbClr val="53585F"/>
                    </a:solidFill>
                    <a:effectLst/>
                    <a:uFillTx/>
                  </a:defRPr>
                </a:lvl1pPr>
                <a:lvl2pPr marL="0" marR="0" indent="228600" algn="l" defTabSz="825500" rtl="0" fontAlgn="auto" latinLnBrk="0" hangingPunct="0">
                  <a:lnSpc>
                    <a:spcPct val="100000"/>
                  </a:lnSpc>
                  <a:spcBef>
                    <a:spcPts val="0"/>
                  </a:spcBef>
                  <a:spcAft>
                    <a:spcPts val="0"/>
                  </a:spcAft>
                  <a:buClrTx/>
                  <a:buSzTx/>
                  <a:buFontTx/>
                  <a:buNone/>
                  <a:tabLst/>
                  <a:defRPr kumimoji="0" sz="3000" b="0" i="1" u="none" strike="noStrike" cap="none" spc="150" normalizeH="0" baseline="0">
                    <a:ln>
                      <a:noFill/>
                    </a:ln>
                    <a:solidFill>
                      <a:srgbClr val="53585F"/>
                    </a:solidFill>
                    <a:effectLst/>
                    <a:uFillTx/>
                  </a:defRPr>
                </a:lvl2pPr>
                <a:lvl3pPr marL="0" marR="0" indent="457200" algn="l" defTabSz="825500" rtl="0" fontAlgn="auto" latinLnBrk="0" hangingPunct="0">
                  <a:lnSpc>
                    <a:spcPct val="100000"/>
                  </a:lnSpc>
                  <a:spcBef>
                    <a:spcPts val="0"/>
                  </a:spcBef>
                  <a:spcAft>
                    <a:spcPts val="0"/>
                  </a:spcAft>
                  <a:buClrTx/>
                  <a:buSzTx/>
                  <a:buFontTx/>
                  <a:buNone/>
                  <a:tabLst/>
                  <a:defRPr kumimoji="0" sz="3000" b="0" i="1" u="none" strike="noStrike" cap="none" spc="150" normalizeH="0" baseline="0">
                    <a:ln>
                      <a:noFill/>
                    </a:ln>
                    <a:solidFill>
                      <a:srgbClr val="53585F"/>
                    </a:solidFill>
                    <a:effectLst/>
                    <a:uFillTx/>
                  </a:defRPr>
                </a:lvl3pPr>
                <a:lvl4pPr marL="0" marR="0" indent="685800" algn="l" defTabSz="825500" rtl="0" fontAlgn="auto" latinLnBrk="0" hangingPunct="0">
                  <a:lnSpc>
                    <a:spcPct val="100000"/>
                  </a:lnSpc>
                  <a:spcBef>
                    <a:spcPts val="0"/>
                  </a:spcBef>
                  <a:spcAft>
                    <a:spcPts val="0"/>
                  </a:spcAft>
                  <a:buClrTx/>
                  <a:buSzTx/>
                  <a:buFontTx/>
                  <a:buNone/>
                  <a:tabLst/>
                  <a:defRPr kumimoji="0" sz="3000" b="0" i="1" u="none" strike="noStrike" cap="none" spc="150" normalizeH="0" baseline="0">
                    <a:ln>
                      <a:noFill/>
                    </a:ln>
                    <a:solidFill>
                      <a:srgbClr val="53585F"/>
                    </a:solidFill>
                    <a:effectLst/>
                    <a:uFillTx/>
                  </a:defRPr>
                </a:lvl4pPr>
                <a:lvl5pPr marL="0" marR="0" indent="914400" algn="l" defTabSz="825500" rtl="0" fontAlgn="auto" latinLnBrk="0" hangingPunct="0">
                  <a:lnSpc>
                    <a:spcPct val="100000"/>
                  </a:lnSpc>
                  <a:spcBef>
                    <a:spcPts val="0"/>
                  </a:spcBef>
                  <a:spcAft>
                    <a:spcPts val="0"/>
                  </a:spcAft>
                  <a:buClrTx/>
                  <a:buSzTx/>
                  <a:buFontTx/>
                  <a:buNone/>
                  <a:tabLst/>
                  <a:defRPr kumimoji="0" sz="3000" b="0" i="1" u="none" strike="noStrike" cap="none" spc="150" normalizeH="0" baseline="0">
                    <a:ln>
                      <a:noFill/>
                    </a:ln>
                    <a:solidFill>
                      <a:srgbClr val="53585F"/>
                    </a:solidFill>
                    <a:effectLst/>
                    <a:uFillTx/>
                  </a:defRPr>
                </a:lvl5pPr>
                <a:lvl6pPr marL="0" marR="0" indent="1143000" algn="l" defTabSz="825500" rtl="0" fontAlgn="auto" latinLnBrk="0" hangingPunct="0">
                  <a:lnSpc>
                    <a:spcPct val="100000"/>
                  </a:lnSpc>
                  <a:spcBef>
                    <a:spcPts val="0"/>
                  </a:spcBef>
                  <a:spcAft>
                    <a:spcPts val="0"/>
                  </a:spcAft>
                  <a:buClrTx/>
                  <a:buSzTx/>
                  <a:buFontTx/>
                  <a:buNone/>
                  <a:tabLst/>
                  <a:defRPr kumimoji="0" sz="3000" b="0" i="1" u="none" strike="noStrike" cap="none" spc="150" normalizeH="0" baseline="0">
                    <a:ln>
                      <a:noFill/>
                    </a:ln>
                    <a:solidFill>
                      <a:srgbClr val="53585F"/>
                    </a:solidFill>
                    <a:effectLst/>
                    <a:uFillTx/>
                  </a:defRPr>
                </a:lvl6pPr>
                <a:lvl7pPr marL="0" marR="0" indent="1371600" algn="l" defTabSz="825500" rtl="0" fontAlgn="auto" latinLnBrk="0" hangingPunct="0">
                  <a:lnSpc>
                    <a:spcPct val="100000"/>
                  </a:lnSpc>
                  <a:spcBef>
                    <a:spcPts val="0"/>
                  </a:spcBef>
                  <a:spcAft>
                    <a:spcPts val="0"/>
                  </a:spcAft>
                  <a:buClrTx/>
                  <a:buSzTx/>
                  <a:buFontTx/>
                  <a:buNone/>
                  <a:tabLst/>
                  <a:defRPr kumimoji="0" sz="3000" b="0" i="1" u="none" strike="noStrike" cap="none" spc="150" normalizeH="0" baseline="0">
                    <a:ln>
                      <a:noFill/>
                    </a:ln>
                    <a:solidFill>
                      <a:srgbClr val="53585F"/>
                    </a:solidFill>
                    <a:effectLst/>
                    <a:uFillTx/>
                  </a:defRPr>
                </a:lvl7pPr>
                <a:lvl8pPr marL="0" marR="0" indent="1600200" algn="l" defTabSz="825500" rtl="0" fontAlgn="auto" latinLnBrk="0" hangingPunct="0">
                  <a:lnSpc>
                    <a:spcPct val="100000"/>
                  </a:lnSpc>
                  <a:spcBef>
                    <a:spcPts val="0"/>
                  </a:spcBef>
                  <a:spcAft>
                    <a:spcPts val="0"/>
                  </a:spcAft>
                  <a:buClrTx/>
                  <a:buSzTx/>
                  <a:buFontTx/>
                  <a:buNone/>
                  <a:tabLst/>
                  <a:defRPr kumimoji="0" sz="3000" b="0" i="1" u="none" strike="noStrike" cap="none" spc="150" normalizeH="0" baseline="0">
                    <a:ln>
                      <a:noFill/>
                    </a:ln>
                    <a:solidFill>
                      <a:srgbClr val="53585F"/>
                    </a:solidFill>
                    <a:effectLst/>
                    <a:uFillTx/>
                  </a:defRPr>
                </a:lvl8pPr>
                <a:lvl9pPr marL="0" marR="0" indent="1828800" algn="l" defTabSz="825500" rtl="0" fontAlgn="auto" latinLnBrk="0" hangingPunct="0">
                  <a:lnSpc>
                    <a:spcPct val="100000"/>
                  </a:lnSpc>
                  <a:spcBef>
                    <a:spcPts val="0"/>
                  </a:spcBef>
                  <a:spcAft>
                    <a:spcPts val="0"/>
                  </a:spcAft>
                  <a:buClrTx/>
                  <a:buSzTx/>
                  <a:buFontTx/>
                  <a:buNone/>
                  <a:tabLst/>
                  <a:defRPr kumimoji="0" sz="3000" b="0" i="1" u="none" strike="noStrike" cap="none" spc="150" normalizeH="0" baseline="0">
                    <a:ln>
                      <a:noFill/>
                    </a:ln>
                    <a:solidFill>
                      <a:srgbClr val="53585F"/>
                    </a:solidFill>
                    <a:effectLst/>
                    <a:uFillTx/>
                  </a:defRPr>
                </a:lvl9pPr>
              </a:lstStyle>
              <a:p>
                <a:pPr algn="ctr" defTabSz="457200">
                  <a:defRPr i="0" spc="0">
                    <a:solidFill>
                      <a:srgbClr val="FFFFFF"/>
                    </a:solidFill>
                    <a:effectLst>
                      <a:outerShdw blurRad="38100" dist="12700" dir="5400000" rotWithShape="0">
                        <a:srgbClr val="000000">
                          <a:alpha val="50000"/>
                        </a:srgbClr>
                      </a:outerShdw>
                    </a:effectLst>
                  </a:defRPr>
                </a:pPr>
                <a:endParaRPr i="0" spc="0">
                  <a:solidFill>
                    <a:srgbClr val="FFFFFF"/>
                  </a:solidFill>
                  <a:effectLst>
                    <a:outerShdw blurRad="38100" dist="12700" dir="5400000" rotWithShape="0">
                      <a:srgbClr val="000000">
                        <a:alpha val="50000"/>
                      </a:srgbClr>
                    </a:outerShdw>
                  </a:effectLst>
                  <a:cs typeface="+mn-ea"/>
                  <a:sym typeface="+mn-lt"/>
                </a:endParaRPr>
              </a:p>
            </p:txBody>
          </p:sp>
          <p:sp>
            <p:nvSpPr>
              <p:cNvPr id="21" name="îsļïďé">
                <a:extLst>
                  <a:ext uri="{FF2B5EF4-FFF2-40B4-BE49-F238E27FC236}">
                    <a16:creationId xmlns:a16="http://schemas.microsoft.com/office/drawing/2014/main" id="{F1527438-0041-47C0-8DE2-C101152B9FD8}"/>
                  </a:ext>
                </a:extLst>
              </p:cNvPr>
              <p:cNvSpPr/>
              <p:nvPr/>
            </p:nvSpPr>
            <p:spPr>
              <a:xfrm>
                <a:off x="5441091" y="1862843"/>
                <a:ext cx="1313670" cy="2757761"/>
              </a:xfrm>
              <a:custGeom>
                <a:avLst/>
                <a:gdLst/>
                <a:ahLst/>
                <a:cxnLst>
                  <a:cxn ang="0">
                    <a:pos x="wd2" y="hd2"/>
                  </a:cxn>
                  <a:cxn ang="5400000">
                    <a:pos x="wd2" y="hd2"/>
                  </a:cxn>
                  <a:cxn ang="10800000">
                    <a:pos x="wd2" y="hd2"/>
                  </a:cxn>
                  <a:cxn ang="16200000">
                    <a:pos x="wd2" y="hd2"/>
                  </a:cxn>
                </a:cxnLst>
                <a:rect l="0" t="0" r="r" b="b"/>
                <a:pathLst>
                  <a:path w="21600" h="21600" extrusionOk="0">
                    <a:moveTo>
                      <a:pt x="10763" y="0"/>
                    </a:moveTo>
                    <a:lnTo>
                      <a:pt x="10003" y="11330"/>
                    </a:lnTo>
                    <a:cubicBezTo>
                      <a:pt x="4412" y="11525"/>
                      <a:pt x="0" y="13743"/>
                      <a:pt x="0" y="16455"/>
                    </a:cubicBezTo>
                    <a:cubicBezTo>
                      <a:pt x="0" y="19296"/>
                      <a:pt x="4836" y="21600"/>
                      <a:pt x="10800" y="21600"/>
                    </a:cubicBezTo>
                    <a:cubicBezTo>
                      <a:pt x="16764" y="21600"/>
                      <a:pt x="21600" y="19296"/>
                      <a:pt x="21600" y="16455"/>
                    </a:cubicBezTo>
                    <a:cubicBezTo>
                      <a:pt x="21600" y="13730"/>
                      <a:pt x="17147" y="11506"/>
                      <a:pt x="11520" y="11329"/>
                    </a:cubicBezTo>
                    <a:lnTo>
                      <a:pt x="10763" y="0"/>
                    </a:lnTo>
                    <a:close/>
                  </a:path>
                </a:pathLst>
              </a:custGeom>
              <a:grpFill/>
              <a:ln w="12700">
                <a:miter lim="400000"/>
              </a:ln>
            </p:spPr>
            <p:txBody>
              <a:bodyPr anchor="ctr">
                <a:norm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825500" rtl="0" fontAlgn="auto" latinLnBrk="0" hangingPunct="0">
                  <a:lnSpc>
                    <a:spcPct val="100000"/>
                  </a:lnSpc>
                  <a:spcBef>
                    <a:spcPts val="0"/>
                  </a:spcBef>
                  <a:spcAft>
                    <a:spcPts val="0"/>
                  </a:spcAft>
                  <a:buClrTx/>
                  <a:buSzTx/>
                  <a:buFontTx/>
                  <a:buNone/>
                  <a:tabLst/>
                  <a:defRPr kumimoji="0" sz="3000" b="0" i="1" u="none" strike="noStrike" cap="none" spc="150" normalizeH="0" baseline="0">
                    <a:ln>
                      <a:noFill/>
                    </a:ln>
                    <a:solidFill>
                      <a:srgbClr val="53585F"/>
                    </a:solidFill>
                    <a:effectLst/>
                    <a:uFillTx/>
                  </a:defRPr>
                </a:lvl1pPr>
                <a:lvl2pPr marL="0" marR="0" indent="228600" algn="l" defTabSz="825500" rtl="0" fontAlgn="auto" latinLnBrk="0" hangingPunct="0">
                  <a:lnSpc>
                    <a:spcPct val="100000"/>
                  </a:lnSpc>
                  <a:spcBef>
                    <a:spcPts val="0"/>
                  </a:spcBef>
                  <a:spcAft>
                    <a:spcPts val="0"/>
                  </a:spcAft>
                  <a:buClrTx/>
                  <a:buSzTx/>
                  <a:buFontTx/>
                  <a:buNone/>
                  <a:tabLst/>
                  <a:defRPr kumimoji="0" sz="3000" b="0" i="1" u="none" strike="noStrike" cap="none" spc="150" normalizeH="0" baseline="0">
                    <a:ln>
                      <a:noFill/>
                    </a:ln>
                    <a:solidFill>
                      <a:srgbClr val="53585F"/>
                    </a:solidFill>
                    <a:effectLst/>
                    <a:uFillTx/>
                  </a:defRPr>
                </a:lvl2pPr>
                <a:lvl3pPr marL="0" marR="0" indent="457200" algn="l" defTabSz="825500" rtl="0" fontAlgn="auto" latinLnBrk="0" hangingPunct="0">
                  <a:lnSpc>
                    <a:spcPct val="100000"/>
                  </a:lnSpc>
                  <a:spcBef>
                    <a:spcPts val="0"/>
                  </a:spcBef>
                  <a:spcAft>
                    <a:spcPts val="0"/>
                  </a:spcAft>
                  <a:buClrTx/>
                  <a:buSzTx/>
                  <a:buFontTx/>
                  <a:buNone/>
                  <a:tabLst/>
                  <a:defRPr kumimoji="0" sz="3000" b="0" i="1" u="none" strike="noStrike" cap="none" spc="150" normalizeH="0" baseline="0">
                    <a:ln>
                      <a:noFill/>
                    </a:ln>
                    <a:solidFill>
                      <a:srgbClr val="53585F"/>
                    </a:solidFill>
                    <a:effectLst/>
                    <a:uFillTx/>
                  </a:defRPr>
                </a:lvl3pPr>
                <a:lvl4pPr marL="0" marR="0" indent="685800" algn="l" defTabSz="825500" rtl="0" fontAlgn="auto" latinLnBrk="0" hangingPunct="0">
                  <a:lnSpc>
                    <a:spcPct val="100000"/>
                  </a:lnSpc>
                  <a:spcBef>
                    <a:spcPts val="0"/>
                  </a:spcBef>
                  <a:spcAft>
                    <a:spcPts val="0"/>
                  </a:spcAft>
                  <a:buClrTx/>
                  <a:buSzTx/>
                  <a:buFontTx/>
                  <a:buNone/>
                  <a:tabLst/>
                  <a:defRPr kumimoji="0" sz="3000" b="0" i="1" u="none" strike="noStrike" cap="none" spc="150" normalizeH="0" baseline="0">
                    <a:ln>
                      <a:noFill/>
                    </a:ln>
                    <a:solidFill>
                      <a:srgbClr val="53585F"/>
                    </a:solidFill>
                    <a:effectLst/>
                    <a:uFillTx/>
                  </a:defRPr>
                </a:lvl4pPr>
                <a:lvl5pPr marL="0" marR="0" indent="914400" algn="l" defTabSz="825500" rtl="0" fontAlgn="auto" latinLnBrk="0" hangingPunct="0">
                  <a:lnSpc>
                    <a:spcPct val="100000"/>
                  </a:lnSpc>
                  <a:spcBef>
                    <a:spcPts val="0"/>
                  </a:spcBef>
                  <a:spcAft>
                    <a:spcPts val="0"/>
                  </a:spcAft>
                  <a:buClrTx/>
                  <a:buSzTx/>
                  <a:buFontTx/>
                  <a:buNone/>
                  <a:tabLst/>
                  <a:defRPr kumimoji="0" sz="3000" b="0" i="1" u="none" strike="noStrike" cap="none" spc="150" normalizeH="0" baseline="0">
                    <a:ln>
                      <a:noFill/>
                    </a:ln>
                    <a:solidFill>
                      <a:srgbClr val="53585F"/>
                    </a:solidFill>
                    <a:effectLst/>
                    <a:uFillTx/>
                  </a:defRPr>
                </a:lvl5pPr>
                <a:lvl6pPr marL="0" marR="0" indent="1143000" algn="l" defTabSz="825500" rtl="0" fontAlgn="auto" latinLnBrk="0" hangingPunct="0">
                  <a:lnSpc>
                    <a:spcPct val="100000"/>
                  </a:lnSpc>
                  <a:spcBef>
                    <a:spcPts val="0"/>
                  </a:spcBef>
                  <a:spcAft>
                    <a:spcPts val="0"/>
                  </a:spcAft>
                  <a:buClrTx/>
                  <a:buSzTx/>
                  <a:buFontTx/>
                  <a:buNone/>
                  <a:tabLst/>
                  <a:defRPr kumimoji="0" sz="3000" b="0" i="1" u="none" strike="noStrike" cap="none" spc="150" normalizeH="0" baseline="0">
                    <a:ln>
                      <a:noFill/>
                    </a:ln>
                    <a:solidFill>
                      <a:srgbClr val="53585F"/>
                    </a:solidFill>
                    <a:effectLst/>
                    <a:uFillTx/>
                  </a:defRPr>
                </a:lvl6pPr>
                <a:lvl7pPr marL="0" marR="0" indent="1371600" algn="l" defTabSz="825500" rtl="0" fontAlgn="auto" latinLnBrk="0" hangingPunct="0">
                  <a:lnSpc>
                    <a:spcPct val="100000"/>
                  </a:lnSpc>
                  <a:spcBef>
                    <a:spcPts val="0"/>
                  </a:spcBef>
                  <a:spcAft>
                    <a:spcPts val="0"/>
                  </a:spcAft>
                  <a:buClrTx/>
                  <a:buSzTx/>
                  <a:buFontTx/>
                  <a:buNone/>
                  <a:tabLst/>
                  <a:defRPr kumimoji="0" sz="3000" b="0" i="1" u="none" strike="noStrike" cap="none" spc="150" normalizeH="0" baseline="0">
                    <a:ln>
                      <a:noFill/>
                    </a:ln>
                    <a:solidFill>
                      <a:srgbClr val="53585F"/>
                    </a:solidFill>
                    <a:effectLst/>
                    <a:uFillTx/>
                  </a:defRPr>
                </a:lvl7pPr>
                <a:lvl8pPr marL="0" marR="0" indent="1600200" algn="l" defTabSz="825500" rtl="0" fontAlgn="auto" latinLnBrk="0" hangingPunct="0">
                  <a:lnSpc>
                    <a:spcPct val="100000"/>
                  </a:lnSpc>
                  <a:spcBef>
                    <a:spcPts val="0"/>
                  </a:spcBef>
                  <a:spcAft>
                    <a:spcPts val="0"/>
                  </a:spcAft>
                  <a:buClrTx/>
                  <a:buSzTx/>
                  <a:buFontTx/>
                  <a:buNone/>
                  <a:tabLst/>
                  <a:defRPr kumimoji="0" sz="3000" b="0" i="1" u="none" strike="noStrike" cap="none" spc="150" normalizeH="0" baseline="0">
                    <a:ln>
                      <a:noFill/>
                    </a:ln>
                    <a:solidFill>
                      <a:srgbClr val="53585F"/>
                    </a:solidFill>
                    <a:effectLst/>
                    <a:uFillTx/>
                  </a:defRPr>
                </a:lvl8pPr>
                <a:lvl9pPr marL="0" marR="0" indent="1828800" algn="l" defTabSz="825500" rtl="0" fontAlgn="auto" latinLnBrk="0" hangingPunct="0">
                  <a:lnSpc>
                    <a:spcPct val="100000"/>
                  </a:lnSpc>
                  <a:spcBef>
                    <a:spcPts val="0"/>
                  </a:spcBef>
                  <a:spcAft>
                    <a:spcPts val="0"/>
                  </a:spcAft>
                  <a:buClrTx/>
                  <a:buSzTx/>
                  <a:buFontTx/>
                  <a:buNone/>
                  <a:tabLst/>
                  <a:defRPr kumimoji="0" sz="3000" b="0" i="1" u="none" strike="noStrike" cap="none" spc="150" normalizeH="0" baseline="0">
                    <a:ln>
                      <a:noFill/>
                    </a:ln>
                    <a:solidFill>
                      <a:srgbClr val="53585F"/>
                    </a:solidFill>
                    <a:effectLst/>
                    <a:uFillTx/>
                  </a:defRPr>
                </a:lvl9pPr>
              </a:lstStyle>
              <a:p>
                <a:pPr algn="ctr" defTabSz="457200">
                  <a:defRPr i="0" spc="0">
                    <a:solidFill>
                      <a:srgbClr val="FFFFFF"/>
                    </a:solidFill>
                    <a:effectLst>
                      <a:outerShdw blurRad="38100" dist="12700" dir="5400000" rotWithShape="0">
                        <a:srgbClr val="000000">
                          <a:alpha val="50000"/>
                        </a:srgbClr>
                      </a:outerShdw>
                    </a:effectLst>
                  </a:defRPr>
                </a:pPr>
                <a:endParaRPr i="0" spc="0">
                  <a:solidFill>
                    <a:srgbClr val="FFFFFF"/>
                  </a:solidFill>
                  <a:effectLst>
                    <a:outerShdw blurRad="38100" dist="12700" dir="5400000" rotWithShape="0">
                      <a:srgbClr val="000000">
                        <a:alpha val="50000"/>
                      </a:srgbClr>
                    </a:outerShdw>
                  </a:effectLst>
                  <a:cs typeface="+mn-ea"/>
                  <a:sym typeface="+mn-lt"/>
                </a:endParaRPr>
              </a:p>
            </p:txBody>
          </p:sp>
          <p:sp>
            <p:nvSpPr>
              <p:cNvPr id="22" name="îṩlïḍè">
                <a:extLst>
                  <a:ext uri="{FF2B5EF4-FFF2-40B4-BE49-F238E27FC236}">
                    <a16:creationId xmlns:a16="http://schemas.microsoft.com/office/drawing/2014/main" id="{BB182197-119D-46E7-8855-91993EA026A0}"/>
                  </a:ext>
                </a:extLst>
              </p:cNvPr>
              <p:cNvSpPr/>
              <p:nvPr/>
            </p:nvSpPr>
            <p:spPr>
              <a:xfrm>
                <a:off x="5685828" y="3630800"/>
                <a:ext cx="847478" cy="145828"/>
              </a:xfrm>
              <a:custGeom>
                <a:avLst/>
                <a:gdLst/>
                <a:ahLst/>
                <a:cxnLst>
                  <a:cxn ang="0">
                    <a:pos x="wd2" y="hd2"/>
                  </a:cxn>
                  <a:cxn ang="5400000">
                    <a:pos x="wd2" y="hd2"/>
                  </a:cxn>
                  <a:cxn ang="10800000">
                    <a:pos x="wd2" y="hd2"/>
                  </a:cxn>
                  <a:cxn ang="16200000">
                    <a:pos x="wd2" y="hd2"/>
                  </a:cxn>
                </a:cxnLst>
                <a:rect l="0" t="0" r="r" b="b"/>
                <a:pathLst>
                  <a:path w="21600" h="21600" extrusionOk="0">
                    <a:moveTo>
                      <a:pt x="1829" y="0"/>
                    </a:moveTo>
                    <a:lnTo>
                      <a:pt x="0" y="21600"/>
                    </a:lnTo>
                    <a:lnTo>
                      <a:pt x="2860" y="21600"/>
                    </a:lnTo>
                    <a:lnTo>
                      <a:pt x="2869" y="21470"/>
                    </a:lnTo>
                    <a:lnTo>
                      <a:pt x="10262" y="21470"/>
                    </a:lnTo>
                    <a:lnTo>
                      <a:pt x="10262" y="0"/>
                    </a:lnTo>
                    <a:lnTo>
                      <a:pt x="4689" y="0"/>
                    </a:lnTo>
                    <a:lnTo>
                      <a:pt x="4328" y="0"/>
                    </a:lnTo>
                    <a:lnTo>
                      <a:pt x="1829" y="0"/>
                    </a:lnTo>
                    <a:close/>
                    <a:moveTo>
                      <a:pt x="11275" y="0"/>
                    </a:moveTo>
                    <a:lnTo>
                      <a:pt x="11275" y="21470"/>
                    </a:lnTo>
                    <a:lnTo>
                      <a:pt x="18718" y="21470"/>
                    </a:lnTo>
                    <a:cubicBezTo>
                      <a:pt x="18718" y="21470"/>
                      <a:pt x="18672" y="20791"/>
                      <a:pt x="18669" y="20744"/>
                    </a:cubicBezTo>
                    <a:lnTo>
                      <a:pt x="18740" y="21548"/>
                    </a:lnTo>
                    <a:lnTo>
                      <a:pt x="21600" y="21548"/>
                    </a:lnTo>
                    <a:lnTo>
                      <a:pt x="19637" y="0"/>
                    </a:lnTo>
                    <a:lnTo>
                      <a:pt x="17210" y="0"/>
                    </a:lnTo>
                    <a:lnTo>
                      <a:pt x="11275" y="0"/>
                    </a:lnTo>
                    <a:close/>
                  </a:path>
                </a:pathLst>
              </a:custGeom>
              <a:grpFill/>
              <a:ln w="12700">
                <a:miter lim="400000"/>
              </a:ln>
            </p:spPr>
            <p:txBody>
              <a:bodyPr anchor="ctr">
                <a:normAutofit fontScale="25000" lnSpcReduction="20000"/>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825500" rtl="0" fontAlgn="auto" latinLnBrk="0" hangingPunct="0">
                  <a:lnSpc>
                    <a:spcPct val="100000"/>
                  </a:lnSpc>
                  <a:spcBef>
                    <a:spcPts val="0"/>
                  </a:spcBef>
                  <a:spcAft>
                    <a:spcPts val="0"/>
                  </a:spcAft>
                  <a:buClrTx/>
                  <a:buSzTx/>
                  <a:buFontTx/>
                  <a:buNone/>
                  <a:tabLst/>
                  <a:defRPr kumimoji="0" sz="3000" b="0" i="1" u="none" strike="noStrike" cap="none" spc="150" normalizeH="0" baseline="0">
                    <a:ln>
                      <a:noFill/>
                    </a:ln>
                    <a:solidFill>
                      <a:srgbClr val="53585F"/>
                    </a:solidFill>
                    <a:effectLst/>
                    <a:uFillTx/>
                  </a:defRPr>
                </a:lvl1pPr>
                <a:lvl2pPr marL="0" marR="0" indent="228600" algn="l" defTabSz="825500" rtl="0" fontAlgn="auto" latinLnBrk="0" hangingPunct="0">
                  <a:lnSpc>
                    <a:spcPct val="100000"/>
                  </a:lnSpc>
                  <a:spcBef>
                    <a:spcPts val="0"/>
                  </a:spcBef>
                  <a:spcAft>
                    <a:spcPts val="0"/>
                  </a:spcAft>
                  <a:buClrTx/>
                  <a:buSzTx/>
                  <a:buFontTx/>
                  <a:buNone/>
                  <a:tabLst/>
                  <a:defRPr kumimoji="0" sz="3000" b="0" i="1" u="none" strike="noStrike" cap="none" spc="150" normalizeH="0" baseline="0">
                    <a:ln>
                      <a:noFill/>
                    </a:ln>
                    <a:solidFill>
                      <a:srgbClr val="53585F"/>
                    </a:solidFill>
                    <a:effectLst/>
                    <a:uFillTx/>
                  </a:defRPr>
                </a:lvl2pPr>
                <a:lvl3pPr marL="0" marR="0" indent="457200" algn="l" defTabSz="825500" rtl="0" fontAlgn="auto" latinLnBrk="0" hangingPunct="0">
                  <a:lnSpc>
                    <a:spcPct val="100000"/>
                  </a:lnSpc>
                  <a:spcBef>
                    <a:spcPts val="0"/>
                  </a:spcBef>
                  <a:spcAft>
                    <a:spcPts val="0"/>
                  </a:spcAft>
                  <a:buClrTx/>
                  <a:buSzTx/>
                  <a:buFontTx/>
                  <a:buNone/>
                  <a:tabLst/>
                  <a:defRPr kumimoji="0" sz="3000" b="0" i="1" u="none" strike="noStrike" cap="none" spc="150" normalizeH="0" baseline="0">
                    <a:ln>
                      <a:noFill/>
                    </a:ln>
                    <a:solidFill>
                      <a:srgbClr val="53585F"/>
                    </a:solidFill>
                    <a:effectLst/>
                    <a:uFillTx/>
                  </a:defRPr>
                </a:lvl3pPr>
                <a:lvl4pPr marL="0" marR="0" indent="685800" algn="l" defTabSz="825500" rtl="0" fontAlgn="auto" latinLnBrk="0" hangingPunct="0">
                  <a:lnSpc>
                    <a:spcPct val="100000"/>
                  </a:lnSpc>
                  <a:spcBef>
                    <a:spcPts val="0"/>
                  </a:spcBef>
                  <a:spcAft>
                    <a:spcPts val="0"/>
                  </a:spcAft>
                  <a:buClrTx/>
                  <a:buSzTx/>
                  <a:buFontTx/>
                  <a:buNone/>
                  <a:tabLst/>
                  <a:defRPr kumimoji="0" sz="3000" b="0" i="1" u="none" strike="noStrike" cap="none" spc="150" normalizeH="0" baseline="0">
                    <a:ln>
                      <a:noFill/>
                    </a:ln>
                    <a:solidFill>
                      <a:srgbClr val="53585F"/>
                    </a:solidFill>
                    <a:effectLst/>
                    <a:uFillTx/>
                  </a:defRPr>
                </a:lvl4pPr>
                <a:lvl5pPr marL="0" marR="0" indent="914400" algn="l" defTabSz="825500" rtl="0" fontAlgn="auto" latinLnBrk="0" hangingPunct="0">
                  <a:lnSpc>
                    <a:spcPct val="100000"/>
                  </a:lnSpc>
                  <a:spcBef>
                    <a:spcPts val="0"/>
                  </a:spcBef>
                  <a:spcAft>
                    <a:spcPts val="0"/>
                  </a:spcAft>
                  <a:buClrTx/>
                  <a:buSzTx/>
                  <a:buFontTx/>
                  <a:buNone/>
                  <a:tabLst/>
                  <a:defRPr kumimoji="0" sz="3000" b="0" i="1" u="none" strike="noStrike" cap="none" spc="150" normalizeH="0" baseline="0">
                    <a:ln>
                      <a:noFill/>
                    </a:ln>
                    <a:solidFill>
                      <a:srgbClr val="53585F"/>
                    </a:solidFill>
                    <a:effectLst/>
                    <a:uFillTx/>
                  </a:defRPr>
                </a:lvl5pPr>
                <a:lvl6pPr marL="0" marR="0" indent="1143000" algn="l" defTabSz="825500" rtl="0" fontAlgn="auto" latinLnBrk="0" hangingPunct="0">
                  <a:lnSpc>
                    <a:spcPct val="100000"/>
                  </a:lnSpc>
                  <a:spcBef>
                    <a:spcPts val="0"/>
                  </a:spcBef>
                  <a:spcAft>
                    <a:spcPts val="0"/>
                  </a:spcAft>
                  <a:buClrTx/>
                  <a:buSzTx/>
                  <a:buFontTx/>
                  <a:buNone/>
                  <a:tabLst/>
                  <a:defRPr kumimoji="0" sz="3000" b="0" i="1" u="none" strike="noStrike" cap="none" spc="150" normalizeH="0" baseline="0">
                    <a:ln>
                      <a:noFill/>
                    </a:ln>
                    <a:solidFill>
                      <a:srgbClr val="53585F"/>
                    </a:solidFill>
                    <a:effectLst/>
                    <a:uFillTx/>
                  </a:defRPr>
                </a:lvl6pPr>
                <a:lvl7pPr marL="0" marR="0" indent="1371600" algn="l" defTabSz="825500" rtl="0" fontAlgn="auto" latinLnBrk="0" hangingPunct="0">
                  <a:lnSpc>
                    <a:spcPct val="100000"/>
                  </a:lnSpc>
                  <a:spcBef>
                    <a:spcPts val="0"/>
                  </a:spcBef>
                  <a:spcAft>
                    <a:spcPts val="0"/>
                  </a:spcAft>
                  <a:buClrTx/>
                  <a:buSzTx/>
                  <a:buFontTx/>
                  <a:buNone/>
                  <a:tabLst/>
                  <a:defRPr kumimoji="0" sz="3000" b="0" i="1" u="none" strike="noStrike" cap="none" spc="150" normalizeH="0" baseline="0">
                    <a:ln>
                      <a:noFill/>
                    </a:ln>
                    <a:solidFill>
                      <a:srgbClr val="53585F"/>
                    </a:solidFill>
                    <a:effectLst/>
                    <a:uFillTx/>
                  </a:defRPr>
                </a:lvl7pPr>
                <a:lvl8pPr marL="0" marR="0" indent="1600200" algn="l" defTabSz="825500" rtl="0" fontAlgn="auto" latinLnBrk="0" hangingPunct="0">
                  <a:lnSpc>
                    <a:spcPct val="100000"/>
                  </a:lnSpc>
                  <a:spcBef>
                    <a:spcPts val="0"/>
                  </a:spcBef>
                  <a:spcAft>
                    <a:spcPts val="0"/>
                  </a:spcAft>
                  <a:buClrTx/>
                  <a:buSzTx/>
                  <a:buFontTx/>
                  <a:buNone/>
                  <a:tabLst/>
                  <a:defRPr kumimoji="0" sz="3000" b="0" i="1" u="none" strike="noStrike" cap="none" spc="150" normalizeH="0" baseline="0">
                    <a:ln>
                      <a:noFill/>
                    </a:ln>
                    <a:solidFill>
                      <a:srgbClr val="53585F"/>
                    </a:solidFill>
                    <a:effectLst/>
                    <a:uFillTx/>
                  </a:defRPr>
                </a:lvl8pPr>
                <a:lvl9pPr marL="0" marR="0" indent="1828800" algn="l" defTabSz="825500" rtl="0" fontAlgn="auto" latinLnBrk="0" hangingPunct="0">
                  <a:lnSpc>
                    <a:spcPct val="100000"/>
                  </a:lnSpc>
                  <a:spcBef>
                    <a:spcPts val="0"/>
                  </a:spcBef>
                  <a:spcAft>
                    <a:spcPts val="0"/>
                  </a:spcAft>
                  <a:buClrTx/>
                  <a:buSzTx/>
                  <a:buFontTx/>
                  <a:buNone/>
                  <a:tabLst/>
                  <a:defRPr kumimoji="0" sz="3000" b="0" i="1" u="none" strike="noStrike" cap="none" spc="150" normalizeH="0" baseline="0">
                    <a:ln>
                      <a:noFill/>
                    </a:ln>
                    <a:solidFill>
                      <a:srgbClr val="53585F"/>
                    </a:solidFill>
                    <a:effectLst/>
                    <a:uFillTx/>
                  </a:defRPr>
                </a:lvl9pPr>
              </a:lstStyle>
              <a:p>
                <a:pPr algn="ctr" defTabSz="457200">
                  <a:defRPr i="0" spc="0">
                    <a:solidFill>
                      <a:srgbClr val="FFFFFF"/>
                    </a:solidFill>
                    <a:effectLst>
                      <a:outerShdw blurRad="38100" dist="12700" dir="5400000" rotWithShape="0">
                        <a:srgbClr val="000000">
                          <a:alpha val="50000"/>
                        </a:srgbClr>
                      </a:outerShdw>
                    </a:effectLst>
                  </a:defRPr>
                </a:pPr>
                <a:endParaRPr i="0" spc="0">
                  <a:solidFill>
                    <a:srgbClr val="FFFFFF"/>
                  </a:solidFill>
                  <a:effectLst>
                    <a:outerShdw blurRad="38100" dist="12700" dir="5400000" rotWithShape="0">
                      <a:srgbClr val="000000">
                        <a:alpha val="50000"/>
                      </a:srgbClr>
                    </a:outerShdw>
                  </a:effectLst>
                  <a:cs typeface="+mn-ea"/>
                  <a:sym typeface="+mn-lt"/>
                </a:endParaRPr>
              </a:p>
            </p:txBody>
          </p:sp>
          <p:sp>
            <p:nvSpPr>
              <p:cNvPr id="23" name="ïṧlíḍè">
                <a:extLst>
                  <a:ext uri="{FF2B5EF4-FFF2-40B4-BE49-F238E27FC236}">
                    <a16:creationId xmlns:a16="http://schemas.microsoft.com/office/drawing/2014/main" id="{CD848252-3307-4D6C-9023-D51C07111D1B}"/>
                  </a:ext>
                </a:extLst>
              </p:cNvPr>
              <p:cNvSpPr/>
              <p:nvPr/>
            </p:nvSpPr>
            <p:spPr>
              <a:xfrm>
                <a:off x="5795745" y="3926535"/>
                <a:ext cx="604340" cy="604348"/>
              </a:xfrm>
              <a:custGeom>
                <a:avLst/>
                <a:gdLst/>
                <a:ahLst/>
                <a:cxnLst>
                  <a:cxn ang="0">
                    <a:pos x="wd2" y="hd2"/>
                  </a:cxn>
                  <a:cxn ang="5400000">
                    <a:pos x="wd2" y="hd2"/>
                  </a:cxn>
                  <a:cxn ang="10800000">
                    <a:pos x="wd2" y="hd2"/>
                  </a:cxn>
                  <a:cxn ang="16200000">
                    <a:pos x="wd2" y="hd2"/>
                  </a:cxn>
                </a:cxnLst>
                <a:rect l="0" t="0" r="r" b="b"/>
                <a:pathLst>
                  <a:path w="21600" h="21600" extrusionOk="0">
                    <a:moveTo>
                      <a:pt x="10805" y="21600"/>
                    </a:moveTo>
                    <a:cubicBezTo>
                      <a:pt x="16746" y="21600"/>
                      <a:pt x="21600" y="16744"/>
                      <a:pt x="21600" y="10798"/>
                    </a:cubicBezTo>
                    <a:cubicBezTo>
                      <a:pt x="21600" y="4853"/>
                      <a:pt x="16746" y="0"/>
                      <a:pt x="10805" y="0"/>
                    </a:cubicBezTo>
                    <a:cubicBezTo>
                      <a:pt x="4854" y="0"/>
                      <a:pt x="0" y="4853"/>
                      <a:pt x="0" y="10798"/>
                    </a:cubicBezTo>
                    <a:cubicBezTo>
                      <a:pt x="0" y="16744"/>
                      <a:pt x="4854" y="21600"/>
                      <a:pt x="10805" y="21600"/>
                    </a:cubicBezTo>
                    <a:close/>
                  </a:path>
                </a:pathLst>
              </a:custGeom>
              <a:grpFill/>
              <a:ln w="12700">
                <a:miter lim="400000"/>
              </a:ln>
            </p:spPr>
            <p:txBody>
              <a:bodyPr anchor="ctr">
                <a:normAutofit fontScale="40000" lnSpcReduction="20000"/>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825500" rtl="0" fontAlgn="auto" latinLnBrk="0" hangingPunct="0">
                  <a:lnSpc>
                    <a:spcPct val="100000"/>
                  </a:lnSpc>
                  <a:spcBef>
                    <a:spcPts val="0"/>
                  </a:spcBef>
                  <a:spcAft>
                    <a:spcPts val="0"/>
                  </a:spcAft>
                  <a:buClrTx/>
                  <a:buSzTx/>
                  <a:buFontTx/>
                  <a:buNone/>
                  <a:tabLst/>
                  <a:defRPr kumimoji="0" sz="3000" b="0" i="1" u="none" strike="noStrike" cap="none" spc="150" normalizeH="0" baseline="0">
                    <a:ln>
                      <a:noFill/>
                    </a:ln>
                    <a:solidFill>
                      <a:srgbClr val="53585F"/>
                    </a:solidFill>
                    <a:effectLst/>
                    <a:uFillTx/>
                  </a:defRPr>
                </a:lvl1pPr>
                <a:lvl2pPr marL="0" marR="0" indent="228600" algn="l" defTabSz="825500" rtl="0" fontAlgn="auto" latinLnBrk="0" hangingPunct="0">
                  <a:lnSpc>
                    <a:spcPct val="100000"/>
                  </a:lnSpc>
                  <a:spcBef>
                    <a:spcPts val="0"/>
                  </a:spcBef>
                  <a:spcAft>
                    <a:spcPts val="0"/>
                  </a:spcAft>
                  <a:buClrTx/>
                  <a:buSzTx/>
                  <a:buFontTx/>
                  <a:buNone/>
                  <a:tabLst/>
                  <a:defRPr kumimoji="0" sz="3000" b="0" i="1" u="none" strike="noStrike" cap="none" spc="150" normalizeH="0" baseline="0">
                    <a:ln>
                      <a:noFill/>
                    </a:ln>
                    <a:solidFill>
                      <a:srgbClr val="53585F"/>
                    </a:solidFill>
                    <a:effectLst/>
                    <a:uFillTx/>
                  </a:defRPr>
                </a:lvl2pPr>
                <a:lvl3pPr marL="0" marR="0" indent="457200" algn="l" defTabSz="825500" rtl="0" fontAlgn="auto" latinLnBrk="0" hangingPunct="0">
                  <a:lnSpc>
                    <a:spcPct val="100000"/>
                  </a:lnSpc>
                  <a:spcBef>
                    <a:spcPts val="0"/>
                  </a:spcBef>
                  <a:spcAft>
                    <a:spcPts val="0"/>
                  </a:spcAft>
                  <a:buClrTx/>
                  <a:buSzTx/>
                  <a:buFontTx/>
                  <a:buNone/>
                  <a:tabLst/>
                  <a:defRPr kumimoji="0" sz="3000" b="0" i="1" u="none" strike="noStrike" cap="none" spc="150" normalizeH="0" baseline="0">
                    <a:ln>
                      <a:noFill/>
                    </a:ln>
                    <a:solidFill>
                      <a:srgbClr val="53585F"/>
                    </a:solidFill>
                    <a:effectLst/>
                    <a:uFillTx/>
                  </a:defRPr>
                </a:lvl3pPr>
                <a:lvl4pPr marL="0" marR="0" indent="685800" algn="l" defTabSz="825500" rtl="0" fontAlgn="auto" latinLnBrk="0" hangingPunct="0">
                  <a:lnSpc>
                    <a:spcPct val="100000"/>
                  </a:lnSpc>
                  <a:spcBef>
                    <a:spcPts val="0"/>
                  </a:spcBef>
                  <a:spcAft>
                    <a:spcPts val="0"/>
                  </a:spcAft>
                  <a:buClrTx/>
                  <a:buSzTx/>
                  <a:buFontTx/>
                  <a:buNone/>
                  <a:tabLst/>
                  <a:defRPr kumimoji="0" sz="3000" b="0" i="1" u="none" strike="noStrike" cap="none" spc="150" normalizeH="0" baseline="0">
                    <a:ln>
                      <a:noFill/>
                    </a:ln>
                    <a:solidFill>
                      <a:srgbClr val="53585F"/>
                    </a:solidFill>
                    <a:effectLst/>
                    <a:uFillTx/>
                  </a:defRPr>
                </a:lvl4pPr>
                <a:lvl5pPr marL="0" marR="0" indent="914400" algn="l" defTabSz="825500" rtl="0" fontAlgn="auto" latinLnBrk="0" hangingPunct="0">
                  <a:lnSpc>
                    <a:spcPct val="100000"/>
                  </a:lnSpc>
                  <a:spcBef>
                    <a:spcPts val="0"/>
                  </a:spcBef>
                  <a:spcAft>
                    <a:spcPts val="0"/>
                  </a:spcAft>
                  <a:buClrTx/>
                  <a:buSzTx/>
                  <a:buFontTx/>
                  <a:buNone/>
                  <a:tabLst/>
                  <a:defRPr kumimoji="0" sz="3000" b="0" i="1" u="none" strike="noStrike" cap="none" spc="150" normalizeH="0" baseline="0">
                    <a:ln>
                      <a:noFill/>
                    </a:ln>
                    <a:solidFill>
                      <a:srgbClr val="53585F"/>
                    </a:solidFill>
                    <a:effectLst/>
                    <a:uFillTx/>
                  </a:defRPr>
                </a:lvl5pPr>
                <a:lvl6pPr marL="0" marR="0" indent="1143000" algn="l" defTabSz="825500" rtl="0" fontAlgn="auto" latinLnBrk="0" hangingPunct="0">
                  <a:lnSpc>
                    <a:spcPct val="100000"/>
                  </a:lnSpc>
                  <a:spcBef>
                    <a:spcPts val="0"/>
                  </a:spcBef>
                  <a:spcAft>
                    <a:spcPts val="0"/>
                  </a:spcAft>
                  <a:buClrTx/>
                  <a:buSzTx/>
                  <a:buFontTx/>
                  <a:buNone/>
                  <a:tabLst/>
                  <a:defRPr kumimoji="0" sz="3000" b="0" i="1" u="none" strike="noStrike" cap="none" spc="150" normalizeH="0" baseline="0">
                    <a:ln>
                      <a:noFill/>
                    </a:ln>
                    <a:solidFill>
                      <a:srgbClr val="53585F"/>
                    </a:solidFill>
                    <a:effectLst/>
                    <a:uFillTx/>
                  </a:defRPr>
                </a:lvl6pPr>
                <a:lvl7pPr marL="0" marR="0" indent="1371600" algn="l" defTabSz="825500" rtl="0" fontAlgn="auto" latinLnBrk="0" hangingPunct="0">
                  <a:lnSpc>
                    <a:spcPct val="100000"/>
                  </a:lnSpc>
                  <a:spcBef>
                    <a:spcPts val="0"/>
                  </a:spcBef>
                  <a:spcAft>
                    <a:spcPts val="0"/>
                  </a:spcAft>
                  <a:buClrTx/>
                  <a:buSzTx/>
                  <a:buFontTx/>
                  <a:buNone/>
                  <a:tabLst/>
                  <a:defRPr kumimoji="0" sz="3000" b="0" i="1" u="none" strike="noStrike" cap="none" spc="150" normalizeH="0" baseline="0">
                    <a:ln>
                      <a:noFill/>
                    </a:ln>
                    <a:solidFill>
                      <a:srgbClr val="53585F"/>
                    </a:solidFill>
                    <a:effectLst/>
                    <a:uFillTx/>
                  </a:defRPr>
                </a:lvl7pPr>
                <a:lvl8pPr marL="0" marR="0" indent="1600200" algn="l" defTabSz="825500" rtl="0" fontAlgn="auto" latinLnBrk="0" hangingPunct="0">
                  <a:lnSpc>
                    <a:spcPct val="100000"/>
                  </a:lnSpc>
                  <a:spcBef>
                    <a:spcPts val="0"/>
                  </a:spcBef>
                  <a:spcAft>
                    <a:spcPts val="0"/>
                  </a:spcAft>
                  <a:buClrTx/>
                  <a:buSzTx/>
                  <a:buFontTx/>
                  <a:buNone/>
                  <a:tabLst/>
                  <a:defRPr kumimoji="0" sz="3000" b="0" i="1" u="none" strike="noStrike" cap="none" spc="150" normalizeH="0" baseline="0">
                    <a:ln>
                      <a:noFill/>
                    </a:ln>
                    <a:solidFill>
                      <a:srgbClr val="53585F"/>
                    </a:solidFill>
                    <a:effectLst/>
                    <a:uFillTx/>
                  </a:defRPr>
                </a:lvl8pPr>
                <a:lvl9pPr marL="0" marR="0" indent="1828800" algn="l" defTabSz="825500" rtl="0" fontAlgn="auto" latinLnBrk="0" hangingPunct="0">
                  <a:lnSpc>
                    <a:spcPct val="100000"/>
                  </a:lnSpc>
                  <a:spcBef>
                    <a:spcPts val="0"/>
                  </a:spcBef>
                  <a:spcAft>
                    <a:spcPts val="0"/>
                  </a:spcAft>
                  <a:buClrTx/>
                  <a:buSzTx/>
                  <a:buFontTx/>
                  <a:buNone/>
                  <a:tabLst/>
                  <a:defRPr kumimoji="0" sz="3000" b="0" i="1" u="none" strike="noStrike" cap="none" spc="150" normalizeH="0" baseline="0">
                    <a:ln>
                      <a:noFill/>
                    </a:ln>
                    <a:solidFill>
                      <a:srgbClr val="53585F"/>
                    </a:solidFill>
                    <a:effectLst/>
                    <a:uFillTx/>
                  </a:defRPr>
                </a:lvl9pPr>
              </a:lstStyle>
              <a:p>
                <a:pPr algn="ctr" defTabSz="457200">
                  <a:defRPr i="0" spc="0">
                    <a:solidFill>
                      <a:srgbClr val="FFFFFF"/>
                    </a:solidFill>
                    <a:effectLst>
                      <a:outerShdw blurRad="38100" dist="12700" dir="5400000" rotWithShape="0">
                        <a:srgbClr val="000000">
                          <a:alpha val="50000"/>
                        </a:srgbClr>
                      </a:outerShdw>
                    </a:effectLst>
                  </a:defRPr>
                </a:pPr>
                <a:endParaRPr i="0" spc="0">
                  <a:solidFill>
                    <a:srgbClr val="FFFFFF"/>
                  </a:solidFill>
                  <a:effectLst>
                    <a:outerShdw blurRad="38100" dist="12700" dir="5400000" rotWithShape="0">
                      <a:srgbClr val="000000">
                        <a:alpha val="50000"/>
                      </a:srgbClr>
                    </a:outerShdw>
                  </a:effectLst>
                  <a:cs typeface="+mn-ea"/>
                  <a:sym typeface="+mn-lt"/>
                </a:endParaRPr>
              </a:p>
            </p:txBody>
          </p:sp>
        </p:grpSp>
        <p:grpSp>
          <p:nvGrpSpPr>
            <p:cNvPr id="7" name="îšḷïḓè">
              <a:extLst>
                <a:ext uri="{FF2B5EF4-FFF2-40B4-BE49-F238E27FC236}">
                  <a16:creationId xmlns:a16="http://schemas.microsoft.com/office/drawing/2014/main" id="{6B0C10AB-DA7F-4BE1-A08F-35DA44C9033F}"/>
                </a:ext>
              </a:extLst>
            </p:cNvPr>
            <p:cNvGrpSpPr>
              <a:grpSpLocks/>
            </p:cNvGrpSpPr>
            <p:nvPr/>
          </p:nvGrpSpPr>
          <p:grpSpPr bwMode="auto">
            <a:xfrm>
              <a:off x="3145410" y="2349899"/>
              <a:ext cx="6055720" cy="2149179"/>
              <a:chOff x="1792087" y="1862843"/>
              <a:chExt cx="8607826" cy="3054922"/>
            </a:xfrm>
          </p:grpSpPr>
          <p:sp>
            <p:nvSpPr>
              <p:cNvPr id="8" name="îš1îďé">
                <a:extLst>
                  <a:ext uri="{FF2B5EF4-FFF2-40B4-BE49-F238E27FC236}">
                    <a16:creationId xmlns:a16="http://schemas.microsoft.com/office/drawing/2014/main" id="{073FD02B-BBC4-4AFF-9135-49C7B43DBF36}"/>
                  </a:ext>
                </a:extLst>
              </p:cNvPr>
              <p:cNvSpPr/>
              <p:nvPr/>
            </p:nvSpPr>
            <p:spPr>
              <a:xfrm>
                <a:off x="6410725" y="3803184"/>
                <a:ext cx="3989188" cy="1114581"/>
              </a:xfrm>
              <a:custGeom>
                <a:avLst/>
                <a:gdLst/>
                <a:ahLst/>
                <a:cxnLst>
                  <a:cxn ang="0">
                    <a:pos x="wd2" y="hd2"/>
                  </a:cxn>
                  <a:cxn ang="5400000">
                    <a:pos x="wd2" y="hd2"/>
                  </a:cxn>
                  <a:cxn ang="10800000">
                    <a:pos x="wd2" y="hd2"/>
                  </a:cxn>
                  <a:cxn ang="16200000">
                    <a:pos x="wd2" y="hd2"/>
                  </a:cxn>
                </a:cxnLst>
                <a:rect l="0" t="0" r="r" b="b"/>
                <a:pathLst>
                  <a:path w="21600" h="20805" extrusionOk="0">
                    <a:moveTo>
                      <a:pt x="21600" y="0"/>
                    </a:moveTo>
                    <a:cubicBezTo>
                      <a:pt x="21600" y="0"/>
                      <a:pt x="21557" y="16"/>
                      <a:pt x="21556" y="16"/>
                    </a:cubicBezTo>
                    <a:lnTo>
                      <a:pt x="1027" y="6501"/>
                    </a:lnTo>
                    <a:lnTo>
                      <a:pt x="1027" y="7953"/>
                    </a:lnTo>
                    <a:cubicBezTo>
                      <a:pt x="609" y="8141"/>
                      <a:pt x="297" y="8288"/>
                      <a:pt x="220" y="8356"/>
                    </a:cubicBezTo>
                    <a:cubicBezTo>
                      <a:pt x="220" y="8356"/>
                      <a:pt x="0" y="13786"/>
                      <a:pt x="0" y="13786"/>
                    </a:cubicBezTo>
                    <a:cubicBezTo>
                      <a:pt x="0" y="13786"/>
                      <a:pt x="1161" y="12476"/>
                      <a:pt x="3080" y="10881"/>
                    </a:cubicBezTo>
                    <a:cubicBezTo>
                      <a:pt x="3080" y="11147"/>
                      <a:pt x="3080" y="11421"/>
                      <a:pt x="3080" y="11421"/>
                    </a:cubicBezTo>
                    <a:cubicBezTo>
                      <a:pt x="3080" y="12136"/>
                      <a:pt x="3249" y="12717"/>
                      <a:pt x="3456" y="12717"/>
                    </a:cubicBezTo>
                    <a:cubicBezTo>
                      <a:pt x="3663" y="12717"/>
                      <a:pt x="3831" y="12136"/>
                      <a:pt x="3831" y="11421"/>
                    </a:cubicBezTo>
                    <a:lnTo>
                      <a:pt x="3831" y="10286"/>
                    </a:lnTo>
                    <a:cubicBezTo>
                      <a:pt x="4014" y="10142"/>
                      <a:pt x="4222" y="9996"/>
                      <a:pt x="4416" y="9851"/>
                    </a:cubicBezTo>
                    <a:cubicBezTo>
                      <a:pt x="4178" y="10528"/>
                      <a:pt x="3987" y="11420"/>
                      <a:pt x="3874" y="12488"/>
                    </a:cubicBezTo>
                    <a:cubicBezTo>
                      <a:pt x="3535" y="15693"/>
                      <a:pt x="4016" y="19261"/>
                      <a:pt x="4946" y="20431"/>
                    </a:cubicBezTo>
                    <a:cubicBezTo>
                      <a:pt x="5875" y="21600"/>
                      <a:pt x="6908" y="19940"/>
                      <a:pt x="7247" y="16734"/>
                    </a:cubicBezTo>
                    <a:cubicBezTo>
                      <a:pt x="7586" y="13529"/>
                      <a:pt x="7105" y="9960"/>
                      <a:pt x="6176" y="8791"/>
                    </a:cubicBezTo>
                    <a:cubicBezTo>
                      <a:pt x="6144" y="8751"/>
                      <a:pt x="6112" y="8723"/>
                      <a:pt x="6080" y="8689"/>
                    </a:cubicBezTo>
                    <a:cubicBezTo>
                      <a:pt x="6294" y="8549"/>
                      <a:pt x="6495" y="8405"/>
                      <a:pt x="6718" y="8267"/>
                    </a:cubicBezTo>
                    <a:cubicBezTo>
                      <a:pt x="6718" y="8534"/>
                      <a:pt x="6718" y="8869"/>
                      <a:pt x="6718" y="8869"/>
                    </a:cubicBezTo>
                    <a:cubicBezTo>
                      <a:pt x="6718" y="9389"/>
                      <a:pt x="6840" y="9811"/>
                      <a:pt x="6990" y="9811"/>
                    </a:cubicBezTo>
                    <a:cubicBezTo>
                      <a:pt x="7141" y="9811"/>
                      <a:pt x="7264" y="9389"/>
                      <a:pt x="7264" y="8869"/>
                    </a:cubicBezTo>
                    <a:lnTo>
                      <a:pt x="7264" y="7973"/>
                    </a:lnTo>
                    <a:lnTo>
                      <a:pt x="7185" y="7973"/>
                    </a:lnTo>
                    <a:cubicBezTo>
                      <a:pt x="7205" y="7961"/>
                      <a:pt x="7222" y="7948"/>
                      <a:pt x="7242" y="7937"/>
                    </a:cubicBezTo>
                    <a:cubicBezTo>
                      <a:pt x="8200" y="7376"/>
                      <a:pt x="9507" y="6639"/>
                      <a:pt x="10868" y="5879"/>
                    </a:cubicBezTo>
                    <a:cubicBezTo>
                      <a:pt x="10868" y="6036"/>
                      <a:pt x="10868" y="6380"/>
                      <a:pt x="10868" y="6380"/>
                    </a:cubicBezTo>
                    <a:cubicBezTo>
                      <a:pt x="10868" y="6739"/>
                      <a:pt x="10953" y="7031"/>
                      <a:pt x="11057" y="7031"/>
                    </a:cubicBezTo>
                    <a:cubicBezTo>
                      <a:pt x="11161" y="7031"/>
                      <a:pt x="11247" y="6739"/>
                      <a:pt x="11247" y="6380"/>
                    </a:cubicBezTo>
                    <a:lnTo>
                      <a:pt x="11247" y="5758"/>
                    </a:lnTo>
                    <a:lnTo>
                      <a:pt x="11085" y="5758"/>
                    </a:lnTo>
                    <a:cubicBezTo>
                      <a:pt x="15766" y="3146"/>
                      <a:pt x="21600" y="0"/>
                      <a:pt x="21600" y="0"/>
                    </a:cubicBezTo>
                    <a:close/>
                  </a:path>
                </a:pathLst>
              </a:custGeom>
              <a:solidFill>
                <a:schemeClr val="accent1"/>
              </a:solidFill>
              <a:ln w="12700">
                <a:miter lim="400000"/>
              </a:ln>
            </p:spPr>
            <p:txBody>
              <a:bodyPr anchor="ctr">
                <a:normAutofit fontScale="92500" lnSpcReduction="20000"/>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825500" rtl="0" fontAlgn="auto" latinLnBrk="0" hangingPunct="0">
                  <a:lnSpc>
                    <a:spcPct val="100000"/>
                  </a:lnSpc>
                  <a:spcBef>
                    <a:spcPts val="0"/>
                  </a:spcBef>
                  <a:spcAft>
                    <a:spcPts val="0"/>
                  </a:spcAft>
                  <a:buClrTx/>
                  <a:buSzTx/>
                  <a:buFontTx/>
                  <a:buNone/>
                  <a:tabLst/>
                  <a:defRPr kumimoji="0" sz="3000" b="0" i="1" u="none" strike="noStrike" cap="none" spc="150" normalizeH="0" baseline="0">
                    <a:ln>
                      <a:noFill/>
                    </a:ln>
                    <a:solidFill>
                      <a:srgbClr val="53585F"/>
                    </a:solidFill>
                    <a:effectLst/>
                    <a:uFillTx/>
                  </a:defRPr>
                </a:lvl1pPr>
                <a:lvl2pPr marL="0" marR="0" indent="228600" algn="l" defTabSz="825500" rtl="0" fontAlgn="auto" latinLnBrk="0" hangingPunct="0">
                  <a:lnSpc>
                    <a:spcPct val="100000"/>
                  </a:lnSpc>
                  <a:spcBef>
                    <a:spcPts val="0"/>
                  </a:spcBef>
                  <a:spcAft>
                    <a:spcPts val="0"/>
                  </a:spcAft>
                  <a:buClrTx/>
                  <a:buSzTx/>
                  <a:buFontTx/>
                  <a:buNone/>
                  <a:tabLst/>
                  <a:defRPr kumimoji="0" sz="3000" b="0" i="1" u="none" strike="noStrike" cap="none" spc="150" normalizeH="0" baseline="0">
                    <a:ln>
                      <a:noFill/>
                    </a:ln>
                    <a:solidFill>
                      <a:srgbClr val="53585F"/>
                    </a:solidFill>
                    <a:effectLst/>
                    <a:uFillTx/>
                  </a:defRPr>
                </a:lvl2pPr>
                <a:lvl3pPr marL="0" marR="0" indent="457200" algn="l" defTabSz="825500" rtl="0" fontAlgn="auto" latinLnBrk="0" hangingPunct="0">
                  <a:lnSpc>
                    <a:spcPct val="100000"/>
                  </a:lnSpc>
                  <a:spcBef>
                    <a:spcPts val="0"/>
                  </a:spcBef>
                  <a:spcAft>
                    <a:spcPts val="0"/>
                  </a:spcAft>
                  <a:buClrTx/>
                  <a:buSzTx/>
                  <a:buFontTx/>
                  <a:buNone/>
                  <a:tabLst/>
                  <a:defRPr kumimoji="0" sz="3000" b="0" i="1" u="none" strike="noStrike" cap="none" spc="150" normalizeH="0" baseline="0">
                    <a:ln>
                      <a:noFill/>
                    </a:ln>
                    <a:solidFill>
                      <a:srgbClr val="53585F"/>
                    </a:solidFill>
                    <a:effectLst/>
                    <a:uFillTx/>
                  </a:defRPr>
                </a:lvl3pPr>
                <a:lvl4pPr marL="0" marR="0" indent="685800" algn="l" defTabSz="825500" rtl="0" fontAlgn="auto" latinLnBrk="0" hangingPunct="0">
                  <a:lnSpc>
                    <a:spcPct val="100000"/>
                  </a:lnSpc>
                  <a:spcBef>
                    <a:spcPts val="0"/>
                  </a:spcBef>
                  <a:spcAft>
                    <a:spcPts val="0"/>
                  </a:spcAft>
                  <a:buClrTx/>
                  <a:buSzTx/>
                  <a:buFontTx/>
                  <a:buNone/>
                  <a:tabLst/>
                  <a:defRPr kumimoji="0" sz="3000" b="0" i="1" u="none" strike="noStrike" cap="none" spc="150" normalizeH="0" baseline="0">
                    <a:ln>
                      <a:noFill/>
                    </a:ln>
                    <a:solidFill>
                      <a:srgbClr val="53585F"/>
                    </a:solidFill>
                    <a:effectLst/>
                    <a:uFillTx/>
                  </a:defRPr>
                </a:lvl4pPr>
                <a:lvl5pPr marL="0" marR="0" indent="914400" algn="l" defTabSz="825500" rtl="0" fontAlgn="auto" latinLnBrk="0" hangingPunct="0">
                  <a:lnSpc>
                    <a:spcPct val="100000"/>
                  </a:lnSpc>
                  <a:spcBef>
                    <a:spcPts val="0"/>
                  </a:spcBef>
                  <a:spcAft>
                    <a:spcPts val="0"/>
                  </a:spcAft>
                  <a:buClrTx/>
                  <a:buSzTx/>
                  <a:buFontTx/>
                  <a:buNone/>
                  <a:tabLst/>
                  <a:defRPr kumimoji="0" sz="3000" b="0" i="1" u="none" strike="noStrike" cap="none" spc="150" normalizeH="0" baseline="0">
                    <a:ln>
                      <a:noFill/>
                    </a:ln>
                    <a:solidFill>
                      <a:srgbClr val="53585F"/>
                    </a:solidFill>
                    <a:effectLst/>
                    <a:uFillTx/>
                  </a:defRPr>
                </a:lvl5pPr>
                <a:lvl6pPr marL="0" marR="0" indent="1143000" algn="l" defTabSz="825500" rtl="0" fontAlgn="auto" latinLnBrk="0" hangingPunct="0">
                  <a:lnSpc>
                    <a:spcPct val="100000"/>
                  </a:lnSpc>
                  <a:spcBef>
                    <a:spcPts val="0"/>
                  </a:spcBef>
                  <a:spcAft>
                    <a:spcPts val="0"/>
                  </a:spcAft>
                  <a:buClrTx/>
                  <a:buSzTx/>
                  <a:buFontTx/>
                  <a:buNone/>
                  <a:tabLst/>
                  <a:defRPr kumimoji="0" sz="3000" b="0" i="1" u="none" strike="noStrike" cap="none" spc="150" normalizeH="0" baseline="0">
                    <a:ln>
                      <a:noFill/>
                    </a:ln>
                    <a:solidFill>
                      <a:srgbClr val="53585F"/>
                    </a:solidFill>
                    <a:effectLst/>
                    <a:uFillTx/>
                  </a:defRPr>
                </a:lvl6pPr>
                <a:lvl7pPr marL="0" marR="0" indent="1371600" algn="l" defTabSz="825500" rtl="0" fontAlgn="auto" latinLnBrk="0" hangingPunct="0">
                  <a:lnSpc>
                    <a:spcPct val="100000"/>
                  </a:lnSpc>
                  <a:spcBef>
                    <a:spcPts val="0"/>
                  </a:spcBef>
                  <a:spcAft>
                    <a:spcPts val="0"/>
                  </a:spcAft>
                  <a:buClrTx/>
                  <a:buSzTx/>
                  <a:buFontTx/>
                  <a:buNone/>
                  <a:tabLst/>
                  <a:defRPr kumimoji="0" sz="3000" b="0" i="1" u="none" strike="noStrike" cap="none" spc="150" normalizeH="0" baseline="0">
                    <a:ln>
                      <a:noFill/>
                    </a:ln>
                    <a:solidFill>
                      <a:srgbClr val="53585F"/>
                    </a:solidFill>
                    <a:effectLst/>
                    <a:uFillTx/>
                  </a:defRPr>
                </a:lvl7pPr>
                <a:lvl8pPr marL="0" marR="0" indent="1600200" algn="l" defTabSz="825500" rtl="0" fontAlgn="auto" latinLnBrk="0" hangingPunct="0">
                  <a:lnSpc>
                    <a:spcPct val="100000"/>
                  </a:lnSpc>
                  <a:spcBef>
                    <a:spcPts val="0"/>
                  </a:spcBef>
                  <a:spcAft>
                    <a:spcPts val="0"/>
                  </a:spcAft>
                  <a:buClrTx/>
                  <a:buSzTx/>
                  <a:buFontTx/>
                  <a:buNone/>
                  <a:tabLst/>
                  <a:defRPr kumimoji="0" sz="3000" b="0" i="1" u="none" strike="noStrike" cap="none" spc="150" normalizeH="0" baseline="0">
                    <a:ln>
                      <a:noFill/>
                    </a:ln>
                    <a:solidFill>
                      <a:srgbClr val="53585F"/>
                    </a:solidFill>
                    <a:effectLst/>
                    <a:uFillTx/>
                  </a:defRPr>
                </a:lvl8pPr>
                <a:lvl9pPr marL="0" marR="0" indent="1828800" algn="l" defTabSz="825500" rtl="0" fontAlgn="auto" latinLnBrk="0" hangingPunct="0">
                  <a:lnSpc>
                    <a:spcPct val="100000"/>
                  </a:lnSpc>
                  <a:spcBef>
                    <a:spcPts val="0"/>
                  </a:spcBef>
                  <a:spcAft>
                    <a:spcPts val="0"/>
                  </a:spcAft>
                  <a:buClrTx/>
                  <a:buSzTx/>
                  <a:buFontTx/>
                  <a:buNone/>
                  <a:tabLst/>
                  <a:defRPr kumimoji="0" sz="3000" b="0" i="1" u="none" strike="noStrike" cap="none" spc="150" normalizeH="0" baseline="0">
                    <a:ln>
                      <a:noFill/>
                    </a:ln>
                    <a:solidFill>
                      <a:srgbClr val="53585F"/>
                    </a:solidFill>
                    <a:effectLst/>
                    <a:uFillTx/>
                  </a:defRPr>
                </a:lvl9pPr>
              </a:lstStyle>
              <a:p>
                <a:pPr algn="ctr" defTabSz="457200">
                  <a:defRPr i="0" spc="0">
                    <a:solidFill>
                      <a:srgbClr val="FFFFFF"/>
                    </a:solidFill>
                    <a:effectLst>
                      <a:outerShdw blurRad="38100" dist="12700" dir="5400000" rotWithShape="0">
                        <a:srgbClr val="000000">
                          <a:alpha val="50000"/>
                        </a:srgbClr>
                      </a:outerShdw>
                    </a:effectLst>
                  </a:defRPr>
                </a:pPr>
                <a:endParaRPr i="0" spc="0">
                  <a:solidFill>
                    <a:srgbClr val="FFFFFF"/>
                  </a:solidFill>
                  <a:effectLst>
                    <a:outerShdw blurRad="38100" dist="12700" dir="5400000" rotWithShape="0">
                      <a:srgbClr val="000000">
                        <a:alpha val="50000"/>
                      </a:srgbClr>
                    </a:outerShdw>
                  </a:effectLst>
                  <a:cs typeface="+mn-ea"/>
                  <a:sym typeface="+mn-lt"/>
                </a:endParaRPr>
              </a:p>
            </p:txBody>
          </p:sp>
          <p:sp>
            <p:nvSpPr>
              <p:cNvPr id="9" name="ïS1íḓe">
                <a:extLst>
                  <a:ext uri="{FF2B5EF4-FFF2-40B4-BE49-F238E27FC236}">
                    <a16:creationId xmlns:a16="http://schemas.microsoft.com/office/drawing/2014/main" id="{F950D15D-7A0E-42A6-83EE-A527C8A00265}"/>
                  </a:ext>
                </a:extLst>
              </p:cNvPr>
              <p:cNvSpPr/>
              <p:nvPr/>
            </p:nvSpPr>
            <p:spPr>
              <a:xfrm>
                <a:off x="7171572" y="4318827"/>
                <a:ext cx="533852" cy="535474"/>
              </a:xfrm>
              <a:custGeom>
                <a:avLst/>
                <a:gdLst/>
                <a:ahLst/>
                <a:cxnLst>
                  <a:cxn ang="0">
                    <a:pos x="wd2" y="hd2"/>
                  </a:cxn>
                  <a:cxn ang="5400000">
                    <a:pos x="wd2" y="hd2"/>
                  </a:cxn>
                  <a:cxn ang="10800000">
                    <a:pos x="wd2" y="hd2"/>
                  </a:cxn>
                  <a:cxn ang="16200000">
                    <a:pos x="wd2" y="hd2"/>
                  </a:cxn>
                </a:cxnLst>
                <a:rect l="0" t="0" r="r" b="b"/>
                <a:pathLst>
                  <a:path w="21600" h="21600" extrusionOk="0">
                    <a:moveTo>
                      <a:pt x="10805" y="21600"/>
                    </a:moveTo>
                    <a:cubicBezTo>
                      <a:pt x="16746" y="21600"/>
                      <a:pt x="21600" y="16744"/>
                      <a:pt x="21600" y="10798"/>
                    </a:cubicBezTo>
                    <a:cubicBezTo>
                      <a:pt x="21600" y="4853"/>
                      <a:pt x="16746" y="0"/>
                      <a:pt x="10805" y="0"/>
                    </a:cubicBezTo>
                    <a:cubicBezTo>
                      <a:pt x="4854" y="0"/>
                      <a:pt x="0" y="4853"/>
                      <a:pt x="0" y="10798"/>
                    </a:cubicBezTo>
                    <a:cubicBezTo>
                      <a:pt x="0" y="16744"/>
                      <a:pt x="4854" y="21600"/>
                      <a:pt x="10805" y="21600"/>
                    </a:cubicBezTo>
                    <a:close/>
                  </a:path>
                </a:pathLst>
              </a:custGeom>
              <a:solidFill>
                <a:schemeClr val="bg1"/>
              </a:solidFill>
              <a:ln w="12700">
                <a:miter lim="400000"/>
              </a:ln>
            </p:spPr>
            <p:txBody>
              <a:bodyPr anchor="ctr">
                <a:normAutofit fontScale="32500" lnSpcReduction="20000"/>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825500" rtl="0" fontAlgn="auto" latinLnBrk="0" hangingPunct="0">
                  <a:lnSpc>
                    <a:spcPct val="100000"/>
                  </a:lnSpc>
                  <a:spcBef>
                    <a:spcPts val="0"/>
                  </a:spcBef>
                  <a:spcAft>
                    <a:spcPts val="0"/>
                  </a:spcAft>
                  <a:buClrTx/>
                  <a:buSzTx/>
                  <a:buFontTx/>
                  <a:buNone/>
                  <a:tabLst/>
                  <a:defRPr kumimoji="0" sz="3000" b="0" i="1" u="none" strike="noStrike" cap="none" spc="150" normalizeH="0" baseline="0">
                    <a:ln>
                      <a:noFill/>
                    </a:ln>
                    <a:solidFill>
                      <a:srgbClr val="53585F"/>
                    </a:solidFill>
                    <a:effectLst/>
                    <a:uFillTx/>
                  </a:defRPr>
                </a:lvl1pPr>
                <a:lvl2pPr marL="0" marR="0" indent="228600" algn="l" defTabSz="825500" rtl="0" fontAlgn="auto" latinLnBrk="0" hangingPunct="0">
                  <a:lnSpc>
                    <a:spcPct val="100000"/>
                  </a:lnSpc>
                  <a:spcBef>
                    <a:spcPts val="0"/>
                  </a:spcBef>
                  <a:spcAft>
                    <a:spcPts val="0"/>
                  </a:spcAft>
                  <a:buClrTx/>
                  <a:buSzTx/>
                  <a:buFontTx/>
                  <a:buNone/>
                  <a:tabLst/>
                  <a:defRPr kumimoji="0" sz="3000" b="0" i="1" u="none" strike="noStrike" cap="none" spc="150" normalizeH="0" baseline="0">
                    <a:ln>
                      <a:noFill/>
                    </a:ln>
                    <a:solidFill>
                      <a:srgbClr val="53585F"/>
                    </a:solidFill>
                    <a:effectLst/>
                    <a:uFillTx/>
                  </a:defRPr>
                </a:lvl2pPr>
                <a:lvl3pPr marL="0" marR="0" indent="457200" algn="l" defTabSz="825500" rtl="0" fontAlgn="auto" latinLnBrk="0" hangingPunct="0">
                  <a:lnSpc>
                    <a:spcPct val="100000"/>
                  </a:lnSpc>
                  <a:spcBef>
                    <a:spcPts val="0"/>
                  </a:spcBef>
                  <a:spcAft>
                    <a:spcPts val="0"/>
                  </a:spcAft>
                  <a:buClrTx/>
                  <a:buSzTx/>
                  <a:buFontTx/>
                  <a:buNone/>
                  <a:tabLst/>
                  <a:defRPr kumimoji="0" sz="3000" b="0" i="1" u="none" strike="noStrike" cap="none" spc="150" normalizeH="0" baseline="0">
                    <a:ln>
                      <a:noFill/>
                    </a:ln>
                    <a:solidFill>
                      <a:srgbClr val="53585F"/>
                    </a:solidFill>
                    <a:effectLst/>
                    <a:uFillTx/>
                  </a:defRPr>
                </a:lvl3pPr>
                <a:lvl4pPr marL="0" marR="0" indent="685800" algn="l" defTabSz="825500" rtl="0" fontAlgn="auto" latinLnBrk="0" hangingPunct="0">
                  <a:lnSpc>
                    <a:spcPct val="100000"/>
                  </a:lnSpc>
                  <a:spcBef>
                    <a:spcPts val="0"/>
                  </a:spcBef>
                  <a:spcAft>
                    <a:spcPts val="0"/>
                  </a:spcAft>
                  <a:buClrTx/>
                  <a:buSzTx/>
                  <a:buFontTx/>
                  <a:buNone/>
                  <a:tabLst/>
                  <a:defRPr kumimoji="0" sz="3000" b="0" i="1" u="none" strike="noStrike" cap="none" spc="150" normalizeH="0" baseline="0">
                    <a:ln>
                      <a:noFill/>
                    </a:ln>
                    <a:solidFill>
                      <a:srgbClr val="53585F"/>
                    </a:solidFill>
                    <a:effectLst/>
                    <a:uFillTx/>
                  </a:defRPr>
                </a:lvl4pPr>
                <a:lvl5pPr marL="0" marR="0" indent="914400" algn="l" defTabSz="825500" rtl="0" fontAlgn="auto" latinLnBrk="0" hangingPunct="0">
                  <a:lnSpc>
                    <a:spcPct val="100000"/>
                  </a:lnSpc>
                  <a:spcBef>
                    <a:spcPts val="0"/>
                  </a:spcBef>
                  <a:spcAft>
                    <a:spcPts val="0"/>
                  </a:spcAft>
                  <a:buClrTx/>
                  <a:buSzTx/>
                  <a:buFontTx/>
                  <a:buNone/>
                  <a:tabLst/>
                  <a:defRPr kumimoji="0" sz="3000" b="0" i="1" u="none" strike="noStrike" cap="none" spc="150" normalizeH="0" baseline="0">
                    <a:ln>
                      <a:noFill/>
                    </a:ln>
                    <a:solidFill>
                      <a:srgbClr val="53585F"/>
                    </a:solidFill>
                    <a:effectLst/>
                    <a:uFillTx/>
                  </a:defRPr>
                </a:lvl5pPr>
                <a:lvl6pPr marL="0" marR="0" indent="1143000" algn="l" defTabSz="825500" rtl="0" fontAlgn="auto" latinLnBrk="0" hangingPunct="0">
                  <a:lnSpc>
                    <a:spcPct val="100000"/>
                  </a:lnSpc>
                  <a:spcBef>
                    <a:spcPts val="0"/>
                  </a:spcBef>
                  <a:spcAft>
                    <a:spcPts val="0"/>
                  </a:spcAft>
                  <a:buClrTx/>
                  <a:buSzTx/>
                  <a:buFontTx/>
                  <a:buNone/>
                  <a:tabLst/>
                  <a:defRPr kumimoji="0" sz="3000" b="0" i="1" u="none" strike="noStrike" cap="none" spc="150" normalizeH="0" baseline="0">
                    <a:ln>
                      <a:noFill/>
                    </a:ln>
                    <a:solidFill>
                      <a:srgbClr val="53585F"/>
                    </a:solidFill>
                    <a:effectLst/>
                    <a:uFillTx/>
                  </a:defRPr>
                </a:lvl6pPr>
                <a:lvl7pPr marL="0" marR="0" indent="1371600" algn="l" defTabSz="825500" rtl="0" fontAlgn="auto" latinLnBrk="0" hangingPunct="0">
                  <a:lnSpc>
                    <a:spcPct val="100000"/>
                  </a:lnSpc>
                  <a:spcBef>
                    <a:spcPts val="0"/>
                  </a:spcBef>
                  <a:spcAft>
                    <a:spcPts val="0"/>
                  </a:spcAft>
                  <a:buClrTx/>
                  <a:buSzTx/>
                  <a:buFontTx/>
                  <a:buNone/>
                  <a:tabLst/>
                  <a:defRPr kumimoji="0" sz="3000" b="0" i="1" u="none" strike="noStrike" cap="none" spc="150" normalizeH="0" baseline="0">
                    <a:ln>
                      <a:noFill/>
                    </a:ln>
                    <a:solidFill>
                      <a:srgbClr val="53585F"/>
                    </a:solidFill>
                    <a:effectLst/>
                    <a:uFillTx/>
                  </a:defRPr>
                </a:lvl7pPr>
                <a:lvl8pPr marL="0" marR="0" indent="1600200" algn="l" defTabSz="825500" rtl="0" fontAlgn="auto" latinLnBrk="0" hangingPunct="0">
                  <a:lnSpc>
                    <a:spcPct val="100000"/>
                  </a:lnSpc>
                  <a:spcBef>
                    <a:spcPts val="0"/>
                  </a:spcBef>
                  <a:spcAft>
                    <a:spcPts val="0"/>
                  </a:spcAft>
                  <a:buClrTx/>
                  <a:buSzTx/>
                  <a:buFontTx/>
                  <a:buNone/>
                  <a:tabLst/>
                  <a:defRPr kumimoji="0" sz="3000" b="0" i="1" u="none" strike="noStrike" cap="none" spc="150" normalizeH="0" baseline="0">
                    <a:ln>
                      <a:noFill/>
                    </a:ln>
                    <a:solidFill>
                      <a:srgbClr val="53585F"/>
                    </a:solidFill>
                    <a:effectLst/>
                    <a:uFillTx/>
                  </a:defRPr>
                </a:lvl8pPr>
                <a:lvl9pPr marL="0" marR="0" indent="1828800" algn="l" defTabSz="825500" rtl="0" fontAlgn="auto" latinLnBrk="0" hangingPunct="0">
                  <a:lnSpc>
                    <a:spcPct val="100000"/>
                  </a:lnSpc>
                  <a:spcBef>
                    <a:spcPts val="0"/>
                  </a:spcBef>
                  <a:spcAft>
                    <a:spcPts val="0"/>
                  </a:spcAft>
                  <a:buClrTx/>
                  <a:buSzTx/>
                  <a:buFontTx/>
                  <a:buNone/>
                  <a:tabLst/>
                  <a:defRPr kumimoji="0" sz="3000" b="0" i="1" u="none" strike="noStrike" cap="none" spc="150" normalizeH="0" baseline="0">
                    <a:ln>
                      <a:noFill/>
                    </a:ln>
                    <a:solidFill>
                      <a:srgbClr val="53585F"/>
                    </a:solidFill>
                    <a:effectLst/>
                    <a:uFillTx/>
                  </a:defRPr>
                </a:lvl9pPr>
              </a:lstStyle>
              <a:p>
                <a:pPr algn="ctr" defTabSz="457200">
                  <a:defRPr i="0" spc="0">
                    <a:solidFill>
                      <a:srgbClr val="FFFFFF"/>
                    </a:solidFill>
                    <a:effectLst>
                      <a:outerShdw blurRad="38100" dist="12700" dir="5400000" rotWithShape="0">
                        <a:srgbClr val="000000">
                          <a:alpha val="50000"/>
                        </a:srgbClr>
                      </a:outerShdw>
                    </a:effectLst>
                  </a:defRPr>
                </a:pPr>
                <a:endParaRPr i="0" spc="0">
                  <a:solidFill>
                    <a:srgbClr val="FFFFFF"/>
                  </a:solidFill>
                  <a:effectLst>
                    <a:outerShdw blurRad="38100" dist="12700" dir="5400000" rotWithShape="0">
                      <a:srgbClr val="000000">
                        <a:alpha val="50000"/>
                      </a:srgbClr>
                    </a:outerShdw>
                  </a:effectLst>
                  <a:cs typeface="+mn-ea"/>
                  <a:sym typeface="+mn-lt"/>
                </a:endParaRPr>
              </a:p>
            </p:txBody>
          </p:sp>
          <p:sp>
            <p:nvSpPr>
              <p:cNvPr id="10" name="îṣľïḑé">
                <a:extLst>
                  <a:ext uri="{FF2B5EF4-FFF2-40B4-BE49-F238E27FC236}">
                    <a16:creationId xmlns:a16="http://schemas.microsoft.com/office/drawing/2014/main" id="{93A92C97-B6F3-42BE-9BFD-9B164EF6842B}"/>
                  </a:ext>
                </a:extLst>
              </p:cNvPr>
              <p:cNvSpPr/>
              <p:nvPr/>
            </p:nvSpPr>
            <p:spPr>
              <a:xfrm>
                <a:off x="1791004" y="3803184"/>
                <a:ext cx="3989186" cy="111458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36" y="17"/>
                    </a:lnTo>
                    <a:cubicBezTo>
                      <a:pt x="96" y="51"/>
                      <a:pt x="6152" y="3444"/>
                      <a:pt x="10869" y="6183"/>
                    </a:cubicBezTo>
                    <a:lnTo>
                      <a:pt x="10869" y="6621"/>
                    </a:lnTo>
                    <a:cubicBezTo>
                      <a:pt x="10869" y="6995"/>
                      <a:pt x="10953" y="7297"/>
                      <a:pt x="11057" y="7297"/>
                    </a:cubicBezTo>
                    <a:cubicBezTo>
                      <a:pt x="11162" y="7297"/>
                      <a:pt x="11246" y="6995"/>
                      <a:pt x="11246" y="6621"/>
                    </a:cubicBezTo>
                    <a:cubicBezTo>
                      <a:pt x="11246" y="6621"/>
                      <a:pt x="11246" y="6502"/>
                      <a:pt x="11246" y="6407"/>
                    </a:cubicBezTo>
                    <a:cubicBezTo>
                      <a:pt x="12384" y="7070"/>
                      <a:pt x="13535" y="7738"/>
                      <a:pt x="14358" y="8238"/>
                    </a:cubicBezTo>
                    <a:cubicBezTo>
                      <a:pt x="14543" y="8351"/>
                      <a:pt x="14711" y="8473"/>
                      <a:pt x="14891" y="8588"/>
                    </a:cubicBezTo>
                    <a:lnTo>
                      <a:pt x="14891" y="9207"/>
                    </a:lnTo>
                    <a:cubicBezTo>
                      <a:pt x="14891" y="9746"/>
                      <a:pt x="15013" y="10185"/>
                      <a:pt x="15164" y="10185"/>
                    </a:cubicBezTo>
                    <a:cubicBezTo>
                      <a:pt x="15315" y="10185"/>
                      <a:pt x="15436" y="9746"/>
                      <a:pt x="15436" y="9207"/>
                    </a:cubicBezTo>
                    <a:cubicBezTo>
                      <a:pt x="15436" y="9207"/>
                      <a:pt x="15436" y="9051"/>
                      <a:pt x="15436" y="8945"/>
                    </a:cubicBezTo>
                    <a:cubicBezTo>
                      <a:pt x="15584" y="9045"/>
                      <a:pt x="15714" y="9147"/>
                      <a:pt x="15858" y="9247"/>
                    </a:cubicBezTo>
                    <a:cubicBezTo>
                      <a:pt x="15215" y="10228"/>
                      <a:pt x="14762" y="12514"/>
                      <a:pt x="14762" y="15169"/>
                    </a:cubicBezTo>
                    <a:cubicBezTo>
                      <a:pt x="14762" y="18712"/>
                      <a:pt x="15569" y="21600"/>
                      <a:pt x="16558" y="21600"/>
                    </a:cubicBezTo>
                    <a:cubicBezTo>
                      <a:pt x="17547" y="21600"/>
                      <a:pt x="18354" y="18712"/>
                      <a:pt x="18354" y="15169"/>
                    </a:cubicBezTo>
                    <a:cubicBezTo>
                      <a:pt x="18354" y="13464"/>
                      <a:pt x="18166" y="11916"/>
                      <a:pt x="17862" y="10763"/>
                    </a:cubicBezTo>
                    <a:cubicBezTo>
                      <a:pt x="18009" y="10883"/>
                      <a:pt x="18174" y="11007"/>
                      <a:pt x="18314" y="11126"/>
                    </a:cubicBezTo>
                    <a:lnTo>
                      <a:pt x="18314" y="11857"/>
                    </a:lnTo>
                    <a:cubicBezTo>
                      <a:pt x="18314" y="12599"/>
                      <a:pt x="18482" y="13202"/>
                      <a:pt x="18689" y="13202"/>
                    </a:cubicBezTo>
                    <a:cubicBezTo>
                      <a:pt x="18897" y="13202"/>
                      <a:pt x="19064" y="12599"/>
                      <a:pt x="19064" y="11857"/>
                    </a:cubicBezTo>
                    <a:cubicBezTo>
                      <a:pt x="19064" y="11857"/>
                      <a:pt x="19064" y="11793"/>
                      <a:pt x="19064" y="11785"/>
                    </a:cubicBezTo>
                    <a:cubicBezTo>
                      <a:pt x="20642" y="13207"/>
                      <a:pt x="21600" y="14313"/>
                      <a:pt x="21600" y="14313"/>
                    </a:cubicBezTo>
                    <a:cubicBezTo>
                      <a:pt x="21600" y="14313"/>
                      <a:pt x="21380" y="8673"/>
                      <a:pt x="21380" y="8673"/>
                    </a:cubicBezTo>
                    <a:cubicBezTo>
                      <a:pt x="21303" y="8603"/>
                      <a:pt x="20990" y="8447"/>
                      <a:pt x="20572" y="8252"/>
                    </a:cubicBezTo>
                    <a:lnTo>
                      <a:pt x="20572" y="6747"/>
                    </a:lnTo>
                    <a:lnTo>
                      <a:pt x="0" y="0"/>
                    </a:lnTo>
                    <a:close/>
                  </a:path>
                </a:pathLst>
              </a:custGeom>
              <a:solidFill>
                <a:schemeClr val="accent1"/>
              </a:solidFill>
              <a:ln w="12700">
                <a:miter lim="400000"/>
              </a:ln>
            </p:spPr>
            <p:txBody>
              <a:bodyPr anchor="ctr">
                <a:normAutofit fontScale="92500" lnSpcReduction="20000"/>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825500" rtl="0" fontAlgn="auto" latinLnBrk="0" hangingPunct="0">
                  <a:lnSpc>
                    <a:spcPct val="100000"/>
                  </a:lnSpc>
                  <a:spcBef>
                    <a:spcPts val="0"/>
                  </a:spcBef>
                  <a:spcAft>
                    <a:spcPts val="0"/>
                  </a:spcAft>
                  <a:buClrTx/>
                  <a:buSzTx/>
                  <a:buFontTx/>
                  <a:buNone/>
                  <a:tabLst/>
                  <a:defRPr kumimoji="0" sz="3000" b="0" i="1" u="none" strike="noStrike" cap="none" spc="150" normalizeH="0" baseline="0">
                    <a:ln>
                      <a:noFill/>
                    </a:ln>
                    <a:solidFill>
                      <a:srgbClr val="53585F"/>
                    </a:solidFill>
                    <a:effectLst/>
                    <a:uFillTx/>
                  </a:defRPr>
                </a:lvl1pPr>
                <a:lvl2pPr marL="0" marR="0" indent="228600" algn="l" defTabSz="825500" rtl="0" fontAlgn="auto" latinLnBrk="0" hangingPunct="0">
                  <a:lnSpc>
                    <a:spcPct val="100000"/>
                  </a:lnSpc>
                  <a:spcBef>
                    <a:spcPts val="0"/>
                  </a:spcBef>
                  <a:spcAft>
                    <a:spcPts val="0"/>
                  </a:spcAft>
                  <a:buClrTx/>
                  <a:buSzTx/>
                  <a:buFontTx/>
                  <a:buNone/>
                  <a:tabLst/>
                  <a:defRPr kumimoji="0" sz="3000" b="0" i="1" u="none" strike="noStrike" cap="none" spc="150" normalizeH="0" baseline="0">
                    <a:ln>
                      <a:noFill/>
                    </a:ln>
                    <a:solidFill>
                      <a:srgbClr val="53585F"/>
                    </a:solidFill>
                    <a:effectLst/>
                    <a:uFillTx/>
                  </a:defRPr>
                </a:lvl2pPr>
                <a:lvl3pPr marL="0" marR="0" indent="457200" algn="l" defTabSz="825500" rtl="0" fontAlgn="auto" latinLnBrk="0" hangingPunct="0">
                  <a:lnSpc>
                    <a:spcPct val="100000"/>
                  </a:lnSpc>
                  <a:spcBef>
                    <a:spcPts val="0"/>
                  </a:spcBef>
                  <a:spcAft>
                    <a:spcPts val="0"/>
                  </a:spcAft>
                  <a:buClrTx/>
                  <a:buSzTx/>
                  <a:buFontTx/>
                  <a:buNone/>
                  <a:tabLst/>
                  <a:defRPr kumimoji="0" sz="3000" b="0" i="1" u="none" strike="noStrike" cap="none" spc="150" normalizeH="0" baseline="0">
                    <a:ln>
                      <a:noFill/>
                    </a:ln>
                    <a:solidFill>
                      <a:srgbClr val="53585F"/>
                    </a:solidFill>
                    <a:effectLst/>
                    <a:uFillTx/>
                  </a:defRPr>
                </a:lvl3pPr>
                <a:lvl4pPr marL="0" marR="0" indent="685800" algn="l" defTabSz="825500" rtl="0" fontAlgn="auto" latinLnBrk="0" hangingPunct="0">
                  <a:lnSpc>
                    <a:spcPct val="100000"/>
                  </a:lnSpc>
                  <a:spcBef>
                    <a:spcPts val="0"/>
                  </a:spcBef>
                  <a:spcAft>
                    <a:spcPts val="0"/>
                  </a:spcAft>
                  <a:buClrTx/>
                  <a:buSzTx/>
                  <a:buFontTx/>
                  <a:buNone/>
                  <a:tabLst/>
                  <a:defRPr kumimoji="0" sz="3000" b="0" i="1" u="none" strike="noStrike" cap="none" spc="150" normalizeH="0" baseline="0">
                    <a:ln>
                      <a:noFill/>
                    </a:ln>
                    <a:solidFill>
                      <a:srgbClr val="53585F"/>
                    </a:solidFill>
                    <a:effectLst/>
                    <a:uFillTx/>
                  </a:defRPr>
                </a:lvl4pPr>
                <a:lvl5pPr marL="0" marR="0" indent="914400" algn="l" defTabSz="825500" rtl="0" fontAlgn="auto" latinLnBrk="0" hangingPunct="0">
                  <a:lnSpc>
                    <a:spcPct val="100000"/>
                  </a:lnSpc>
                  <a:spcBef>
                    <a:spcPts val="0"/>
                  </a:spcBef>
                  <a:spcAft>
                    <a:spcPts val="0"/>
                  </a:spcAft>
                  <a:buClrTx/>
                  <a:buSzTx/>
                  <a:buFontTx/>
                  <a:buNone/>
                  <a:tabLst/>
                  <a:defRPr kumimoji="0" sz="3000" b="0" i="1" u="none" strike="noStrike" cap="none" spc="150" normalizeH="0" baseline="0">
                    <a:ln>
                      <a:noFill/>
                    </a:ln>
                    <a:solidFill>
                      <a:srgbClr val="53585F"/>
                    </a:solidFill>
                    <a:effectLst/>
                    <a:uFillTx/>
                  </a:defRPr>
                </a:lvl5pPr>
                <a:lvl6pPr marL="0" marR="0" indent="1143000" algn="l" defTabSz="825500" rtl="0" fontAlgn="auto" latinLnBrk="0" hangingPunct="0">
                  <a:lnSpc>
                    <a:spcPct val="100000"/>
                  </a:lnSpc>
                  <a:spcBef>
                    <a:spcPts val="0"/>
                  </a:spcBef>
                  <a:spcAft>
                    <a:spcPts val="0"/>
                  </a:spcAft>
                  <a:buClrTx/>
                  <a:buSzTx/>
                  <a:buFontTx/>
                  <a:buNone/>
                  <a:tabLst/>
                  <a:defRPr kumimoji="0" sz="3000" b="0" i="1" u="none" strike="noStrike" cap="none" spc="150" normalizeH="0" baseline="0">
                    <a:ln>
                      <a:noFill/>
                    </a:ln>
                    <a:solidFill>
                      <a:srgbClr val="53585F"/>
                    </a:solidFill>
                    <a:effectLst/>
                    <a:uFillTx/>
                  </a:defRPr>
                </a:lvl6pPr>
                <a:lvl7pPr marL="0" marR="0" indent="1371600" algn="l" defTabSz="825500" rtl="0" fontAlgn="auto" latinLnBrk="0" hangingPunct="0">
                  <a:lnSpc>
                    <a:spcPct val="100000"/>
                  </a:lnSpc>
                  <a:spcBef>
                    <a:spcPts val="0"/>
                  </a:spcBef>
                  <a:spcAft>
                    <a:spcPts val="0"/>
                  </a:spcAft>
                  <a:buClrTx/>
                  <a:buSzTx/>
                  <a:buFontTx/>
                  <a:buNone/>
                  <a:tabLst/>
                  <a:defRPr kumimoji="0" sz="3000" b="0" i="1" u="none" strike="noStrike" cap="none" spc="150" normalizeH="0" baseline="0">
                    <a:ln>
                      <a:noFill/>
                    </a:ln>
                    <a:solidFill>
                      <a:srgbClr val="53585F"/>
                    </a:solidFill>
                    <a:effectLst/>
                    <a:uFillTx/>
                  </a:defRPr>
                </a:lvl7pPr>
                <a:lvl8pPr marL="0" marR="0" indent="1600200" algn="l" defTabSz="825500" rtl="0" fontAlgn="auto" latinLnBrk="0" hangingPunct="0">
                  <a:lnSpc>
                    <a:spcPct val="100000"/>
                  </a:lnSpc>
                  <a:spcBef>
                    <a:spcPts val="0"/>
                  </a:spcBef>
                  <a:spcAft>
                    <a:spcPts val="0"/>
                  </a:spcAft>
                  <a:buClrTx/>
                  <a:buSzTx/>
                  <a:buFontTx/>
                  <a:buNone/>
                  <a:tabLst/>
                  <a:defRPr kumimoji="0" sz="3000" b="0" i="1" u="none" strike="noStrike" cap="none" spc="150" normalizeH="0" baseline="0">
                    <a:ln>
                      <a:noFill/>
                    </a:ln>
                    <a:solidFill>
                      <a:srgbClr val="53585F"/>
                    </a:solidFill>
                    <a:effectLst/>
                    <a:uFillTx/>
                  </a:defRPr>
                </a:lvl8pPr>
                <a:lvl9pPr marL="0" marR="0" indent="1828800" algn="l" defTabSz="825500" rtl="0" fontAlgn="auto" latinLnBrk="0" hangingPunct="0">
                  <a:lnSpc>
                    <a:spcPct val="100000"/>
                  </a:lnSpc>
                  <a:spcBef>
                    <a:spcPts val="0"/>
                  </a:spcBef>
                  <a:spcAft>
                    <a:spcPts val="0"/>
                  </a:spcAft>
                  <a:buClrTx/>
                  <a:buSzTx/>
                  <a:buFontTx/>
                  <a:buNone/>
                  <a:tabLst/>
                  <a:defRPr kumimoji="0" sz="3000" b="0" i="1" u="none" strike="noStrike" cap="none" spc="150" normalizeH="0" baseline="0">
                    <a:ln>
                      <a:noFill/>
                    </a:ln>
                    <a:solidFill>
                      <a:srgbClr val="53585F"/>
                    </a:solidFill>
                    <a:effectLst/>
                    <a:uFillTx/>
                  </a:defRPr>
                </a:lvl9pPr>
              </a:lstStyle>
              <a:p>
                <a:pPr algn="ctr" defTabSz="457200">
                  <a:defRPr i="0" spc="0">
                    <a:solidFill>
                      <a:srgbClr val="FFFFFF"/>
                    </a:solidFill>
                    <a:effectLst>
                      <a:outerShdw blurRad="38100" dist="12700" dir="5400000" rotWithShape="0">
                        <a:srgbClr val="000000">
                          <a:alpha val="50000"/>
                        </a:srgbClr>
                      </a:outerShdw>
                    </a:effectLst>
                  </a:defRPr>
                </a:pPr>
                <a:endParaRPr i="0" spc="0">
                  <a:solidFill>
                    <a:srgbClr val="FFFFFF"/>
                  </a:solidFill>
                  <a:effectLst>
                    <a:outerShdw blurRad="38100" dist="12700" dir="5400000" rotWithShape="0">
                      <a:srgbClr val="000000">
                        <a:alpha val="50000"/>
                      </a:srgbClr>
                    </a:outerShdw>
                  </a:effectLst>
                  <a:cs typeface="+mn-ea"/>
                  <a:sym typeface="+mn-lt"/>
                </a:endParaRPr>
              </a:p>
            </p:txBody>
          </p:sp>
          <p:sp>
            <p:nvSpPr>
              <p:cNvPr id="11" name="ïŝḻidè">
                <a:extLst>
                  <a:ext uri="{FF2B5EF4-FFF2-40B4-BE49-F238E27FC236}">
                    <a16:creationId xmlns:a16="http://schemas.microsoft.com/office/drawing/2014/main" id="{2DC283E0-0D9A-4D42-B8E4-9F8FC97E712E}"/>
                  </a:ext>
                </a:extLst>
              </p:cNvPr>
              <p:cNvSpPr/>
              <p:nvPr/>
            </p:nvSpPr>
            <p:spPr>
              <a:xfrm>
                <a:off x="4577969" y="4318827"/>
                <a:ext cx="538057" cy="535474"/>
              </a:xfrm>
              <a:custGeom>
                <a:avLst/>
                <a:gdLst/>
                <a:ahLst/>
                <a:cxnLst>
                  <a:cxn ang="0">
                    <a:pos x="wd2" y="hd2"/>
                  </a:cxn>
                  <a:cxn ang="5400000">
                    <a:pos x="wd2" y="hd2"/>
                  </a:cxn>
                  <a:cxn ang="10800000">
                    <a:pos x="wd2" y="hd2"/>
                  </a:cxn>
                  <a:cxn ang="16200000">
                    <a:pos x="wd2" y="hd2"/>
                  </a:cxn>
                </a:cxnLst>
                <a:rect l="0" t="0" r="r" b="b"/>
                <a:pathLst>
                  <a:path w="21600" h="21600" extrusionOk="0">
                    <a:moveTo>
                      <a:pt x="10804" y="21600"/>
                    </a:moveTo>
                    <a:cubicBezTo>
                      <a:pt x="16746" y="21600"/>
                      <a:pt x="21600" y="16744"/>
                      <a:pt x="21600" y="10798"/>
                    </a:cubicBezTo>
                    <a:cubicBezTo>
                      <a:pt x="21600" y="4853"/>
                      <a:pt x="16746" y="0"/>
                      <a:pt x="10804" y="0"/>
                    </a:cubicBezTo>
                    <a:cubicBezTo>
                      <a:pt x="4854" y="0"/>
                      <a:pt x="0" y="4853"/>
                      <a:pt x="0" y="10798"/>
                    </a:cubicBezTo>
                    <a:cubicBezTo>
                      <a:pt x="0" y="16744"/>
                      <a:pt x="4854" y="21600"/>
                      <a:pt x="10804" y="21600"/>
                    </a:cubicBezTo>
                    <a:close/>
                  </a:path>
                </a:pathLst>
              </a:custGeom>
              <a:solidFill>
                <a:schemeClr val="bg1"/>
              </a:solidFill>
              <a:ln w="12700">
                <a:miter lim="400000"/>
              </a:ln>
            </p:spPr>
            <p:txBody>
              <a:bodyPr anchor="ctr">
                <a:normAutofit fontScale="32500" lnSpcReduction="20000"/>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825500" rtl="0" fontAlgn="auto" latinLnBrk="0" hangingPunct="0">
                  <a:lnSpc>
                    <a:spcPct val="100000"/>
                  </a:lnSpc>
                  <a:spcBef>
                    <a:spcPts val="0"/>
                  </a:spcBef>
                  <a:spcAft>
                    <a:spcPts val="0"/>
                  </a:spcAft>
                  <a:buClrTx/>
                  <a:buSzTx/>
                  <a:buFontTx/>
                  <a:buNone/>
                  <a:tabLst/>
                  <a:defRPr kumimoji="0" sz="3000" b="0" i="1" u="none" strike="noStrike" cap="none" spc="150" normalizeH="0" baseline="0">
                    <a:ln>
                      <a:noFill/>
                    </a:ln>
                    <a:solidFill>
                      <a:srgbClr val="53585F"/>
                    </a:solidFill>
                    <a:effectLst/>
                    <a:uFillTx/>
                  </a:defRPr>
                </a:lvl1pPr>
                <a:lvl2pPr marL="0" marR="0" indent="228600" algn="l" defTabSz="825500" rtl="0" fontAlgn="auto" latinLnBrk="0" hangingPunct="0">
                  <a:lnSpc>
                    <a:spcPct val="100000"/>
                  </a:lnSpc>
                  <a:spcBef>
                    <a:spcPts val="0"/>
                  </a:spcBef>
                  <a:spcAft>
                    <a:spcPts val="0"/>
                  </a:spcAft>
                  <a:buClrTx/>
                  <a:buSzTx/>
                  <a:buFontTx/>
                  <a:buNone/>
                  <a:tabLst/>
                  <a:defRPr kumimoji="0" sz="3000" b="0" i="1" u="none" strike="noStrike" cap="none" spc="150" normalizeH="0" baseline="0">
                    <a:ln>
                      <a:noFill/>
                    </a:ln>
                    <a:solidFill>
                      <a:srgbClr val="53585F"/>
                    </a:solidFill>
                    <a:effectLst/>
                    <a:uFillTx/>
                  </a:defRPr>
                </a:lvl2pPr>
                <a:lvl3pPr marL="0" marR="0" indent="457200" algn="l" defTabSz="825500" rtl="0" fontAlgn="auto" latinLnBrk="0" hangingPunct="0">
                  <a:lnSpc>
                    <a:spcPct val="100000"/>
                  </a:lnSpc>
                  <a:spcBef>
                    <a:spcPts val="0"/>
                  </a:spcBef>
                  <a:spcAft>
                    <a:spcPts val="0"/>
                  </a:spcAft>
                  <a:buClrTx/>
                  <a:buSzTx/>
                  <a:buFontTx/>
                  <a:buNone/>
                  <a:tabLst/>
                  <a:defRPr kumimoji="0" sz="3000" b="0" i="1" u="none" strike="noStrike" cap="none" spc="150" normalizeH="0" baseline="0">
                    <a:ln>
                      <a:noFill/>
                    </a:ln>
                    <a:solidFill>
                      <a:srgbClr val="53585F"/>
                    </a:solidFill>
                    <a:effectLst/>
                    <a:uFillTx/>
                  </a:defRPr>
                </a:lvl3pPr>
                <a:lvl4pPr marL="0" marR="0" indent="685800" algn="l" defTabSz="825500" rtl="0" fontAlgn="auto" latinLnBrk="0" hangingPunct="0">
                  <a:lnSpc>
                    <a:spcPct val="100000"/>
                  </a:lnSpc>
                  <a:spcBef>
                    <a:spcPts val="0"/>
                  </a:spcBef>
                  <a:spcAft>
                    <a:spcPts val="0"/>
                  </a:spcAft>
                  <a:buClrTx/>
                  <a:buSzTx/>
                  <a:buFontTx/>
                  <a:buNone/>
                  <a:tabLst/>
                  <a:defRPr kumimoji="0" sz="3000" b="0" i="1" u="none" strike="noStrike" cap="none" spc="150" normalizeH="0" baseline="0">
                    <a:ln>
                      <a:noFill/>
                    </a:ln>
                    <a:solidFill>
                      <a:srgbClr val="53585F"/>
                    </a:solidFill>
                    <a:effectLst/>
                    <a:uFillTx/>
                  </a:defRPr>
                </a:lvl4pPr>
                <a:lvl5pPr marL="0" marR="0" indent="914400" algn="l" defTabSz="825500" rtl="0" fontAlgn="auto" latinLnBrk="0" hangingPunct="0">
                  <a:lnSpc>
                    <a:spcPct val="100000"/>
                  </a:lnSpc>
                  <a:spcBef>
                    <a:spcPts val="0"/>
                  </a:spcBef>
                  <a:spcAft>
                    <a:spcPts val="0"/>
                  </a:spcAft>
                  <a:buClrTx/>
                  <a:buSzTx/>
                  <a:buFontTx/>
                  <a:buNone/>
                  <a:tabLst/>
                  <a:defRPr kumimoji="0" sz="3000" b="0" i="1" u="none" strike="noStrike" cap="none" spc="150" normalizeH="0" baseline="0">
                    <a:ln>
                      <a:noFill/>
                    </a:ln>
                    <a:solidFill>
                      <a:srgbClr val="53585F"/>
                    </a:solidFill>
                    <a:effectLst/>
                    <a:uFillTx/>
                  </a:defRPr>
                </a:lvl5pPr>
                <a:lvl6pPr marL="0" marR="0" indent="1143000" algn="l" defTabSz="825500" rtl="0" fontAlgn="auto" latinLnBrk="0" hangingPunct="0">
                  <a:lnSpc>
                    <a:spcPct val="100000"/>
                  </a:lnSpc>
                  <a:spcBef>
                    <a:spcPts val="0"/>
                  </a:spcBef>
                  <a:spcAft>
                    <a:spcPts val="0"/>
                  </a:spcAft>
                  <a:buClrTx/>
                  <a:buSzTx/>
                  <a:buFontTx/>
                  <a:buNone/>
                  <a:tabLst/>
                  <a:defRPr kumimoji="0" sz="3000" b="0" i="1" u="none" strike="noStrike" cap="none" spc="150" normalizeH="0" baseline="0">
                    <a:ln>
                      <a:noFill/>
                    </a:ln>
                    <a:solidFill>
                      <a:srgbClr val="53585F"/>
                    </a:solidFill>
                    <a:effectLst/>
                    <a:uFillTx/>
                  </a:defRPr>
                </a:lvl6pPr>
                <a:lvl7pPr marL="0" marR="0" indent="1371600" algn="l" defTabSz="825500" rtl="0" fontAlgn="auto" latinLnBrk="0" hangingPunct="0">
                  <a:lnSpc>
                    <a:spcPct val="100000"/>
                  </a:lnSpc>
                  <a:spcBef>
                    <a:spcPts val="0"/>
                  </a:spcBef>
                  <a:spcAft>
                    <a:spcPts val="0"/>
                  </a:spcAft>
                  <a:buClrTx/>
                  <a:buSzTx/>
                  <a:buFontTx/>
                  <a:buNone/>
                  <a:tabLst/>
                  <a:defRPr kumimoji="0" sz="3000" b="0" i="1" u="none" strike="noStrike" cap="none" spc="150" normalizeH="0" baseline="0">
                    <a:ln>
                      <a:noFill/>
                    </a:ln>
                    <a:solidFill>
                      <a:srgbClr val="53585F"/>
                    </a:solidFill>
                    <a:effectLst/>
                    <a:uFillTx/>
                  </a:defRPr>
                </a:lvl7pPr>
                <a:lvl8pPr marL="0" marR="0" indent="1600200" algn="l" defTabSz="825500" rtl="0" fontAlgn="auto" latinLnBrk="0" hangingPunct="0">
                  <a:lnSpc>
                    <a:spcPct val="100000"/>
                  </a:lnSpc>
                  <a:spcBef>
                    <a:spcPts val="0"/>
                  </a:spcBef>
                  <a:spcAft>
                    <a:spcPts val="0"/>
                  </a:spcAft>
                  <a:buClrTx/>
                  <a:buSzTx/>
                  <a:buFontTx/>
                  <a:buNone/>
                  <a:tabLst/>
                  <a:defRPr kumimoji="0" sz="3000" b="0" i="1" u="none" strike="noStrike" cap="none" spc="150" normalizeH="0" baseline="0">
                    <a:ln>
                      <a:noFill/>
                    </a:ln>
                    <a:solidFill>
                      <a:srgbClr val="53585F"/>
                    </a:solidFill>
                    <a:effectLst/>
                    <a:uFillTx/>
                  </a:defRPr>
                </a:lvl8pPr>
                <a:lvl9pPr marL="0" marR="0" indent="1828800" algn="l" defTabSz="825500" rtl="0" fontAlgn="auto" latinLnBrk="0" hangingPunct="0">
                  <a:lnSpc>
                    <a:spcPct val="100000"/>
                  </a:lnSpc>
                  <a:spcBef>
                    <a:spcPts val="0"/>
                  </a:spcBef>
                  <a:spcAft>
                    <a:spcPts val="0"/>
                  </a:spcAft>
                  <a:buClrTx/>
                  <a:buSzTx/>
                  <a:buFontTx/>
                  <a:buNone/>
                  <a:tabLst/>
                  <a:defRPr kumimoji="0" sz="3000" b="0" i="1" u="none" strike="noStrike" cap="none" spc="150" normalizeH="0" baseline="0">
                    <a:ln>
                      <a:noFill/>
                    </a:ln>
                    <a:solidFill>
                      <a:srgbClr val="53585F"/>
                    </a:solidFill>
                    <a:effectLst/>
                    <a:uFillTx/>
                  </a:defRPr>
                </a:lvl9pPr>
              </a:lstStyle>
              <a:p>
                <a:pPr algn="ctr" defTabSz="457200">
                  <a:defRPr i="0" spc="0">
                    <a:solidFill>
                      <a:srgbClr val="FFFFFF"/>
                    </a:solidFill>
                    <a:effectLst>
                      <a:outerShdw blurRad="38100" dist="12700" dir="5400000" rotWithShape="0">
                        <a:srgbClr val="000000">
                          <a:alpha val="50000"/>
                        </a:srgbClr>
                      </a:outerShdw>
                    </a:effectLst>
                  </a:defRPr>
                </a:pPr>
                <a:endParaRPr i="0" spc="0">
                  <a:solidFill>
                    <a:srgbClr val="FFFFFF"/>
                  </a:solidFill>
                  <a:effectLst>
                    <a:outerShdw blurRad="38100" dist="12700" dir="5400000" rotWithShape="0">
                      <a:srgbClr val="000000">
                        <a:alpha val="50000"/>
                      </a:srgbClr>
                    </a:outerShdw>
                  </a:effectLst>
                  <a:cs typeface="+mn-ea"/>
                  <a:sym typeface="+mn-lt"/>
                </a:endParaRPr>
              </a:p>
            </p:txBody>
          </p:sp>
          <p:sp>
            <p:nvSpPr>
              <p:cNvPr id="12" name="iṡľïḑe">
                <a:extLst>
                  <a:ext uri="{FF2B5EF4-FFF2-40B4-BE49-F238E27FC236}">
                    <a16:creationId xmlns:a16="http://schemas.microsoft.com/office/drawing/2014/main" id="{CAE91E10-A90B-40CD-83BA-EECBBF7FFA95}"/>
                  </a:ext>
                </a:extLst>
              </p:cNvPr>
              <p:cNvSpPr/>
              <p:nvPr/>
            </p:nvSpPr>
            <p:spPr>
              <a:xfrm>
                <a:off x="5406073" y="3271676"/>
                <a:ext cx="1382973" cy="1384302"/>
              </a:xfrm>
              <a:prstGeom prst="ellipse">
                <a:avLst/>
              </a:prstGeom>
              <a:solidFill>
                <a:srgbClr val="FFFFFF"/>
              </a:solidFill>
              <a:ln w="12700">
                <a:miter lim="400000"/>
              </a:ln>
            </p:spPr>
            <p:txBody>
              <a:bodyPr anchor="ctr">
                <a:normAutofit fontScale="77500" lnSpcReduction="20000"/>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825500" rtl="0" fontAlgn="auto" latinLnBrk="0" hangingPunct="0">
                  <a:lnSpc>
                    <a:spcPct val="100000"/>
                  </a:lnSpc>
                  <a:spcBef>
                    <a:spcPts val="0"/>
                  </a:spcBef>
                  <a:spcAft>
                    <a:spcPts val="0"/>
                  </a:spcAft>
                  <a:buClrTx/>
                  <a:buSzTx/>
                  <a:buFontTx/>
                  <a:buNone/>
                  <a:tabLst/>
                  <a:defRPr kumimoji="0" sz="3000" b="0" i="1" u="none" strike="noStrike" cap="none" spc="150" normalizeH="0" baseline="0">
                    <a:ln>
                      <a:noFill/>
                    </a:ln>
                    <a:solidFill>
                      <a:srgbClr val="53585F"/>
                    </a:solidFill>
                    <a:effectLst/>
                    <a:uFillTx/>
                  </a:defRPr>
                </a:lvl1pPr>
                <a:lvl2pPr marL="0" marR="0" indent="228600" algn="l" defTabSz="825500" rtl="0" fontAlgn="auto" latinLnBrk="0" hangingPunct="0">
                  <a:lnSpc>
                    <a:spcPct val="100000"/>
                  </a:lnSpc>
                  <a:spcBef>
                    <a:spcPts val="0"/>
                  </a:spcBef>
                  <a:spcAft>
                    <a:spcPts val="0"/>
                  </a:spcAft>
                  <a:buClrTx/>
                  <a:buSzTx/>
                  <a:buFontTx/>
                  <a:buNone/>
                  <a:tabLst/>
                  <a:defRPr kumimoji="0" sz="3000" b="0" i="1" u="none" strike="noStrike" cap="none" spc="150" normalizeH="0" baseline="0">
                    <a:ln>
                      <a:noFill/>
                    </a:ln>
                    <a:solidFill>
                      <a:srgbClr val="53585F"/>
                    </a:solidFill>
                    <a:effectLst/>
                    <a:uFillTx/>
                  </a:defRPr>
                </a:lvl2pPr>
                <a:lvl3pPr marL="0" marR="0" indent="457200" algn="l" defTabSz="825500" rtl="0" fontAlgn="auto" latinLnBrk="0" hangingPunct="0">
                  <a:lnSpc>
                    <a:spcPct val="100000"/>
                  </a:lnSpc>
                  <a:spcBef>
                    <a:spcPts val="0"/>
                  </a:spcBef>
                  <a:spcAft>
                    <a:spcPts val="0"/>
                  </a:spcAft>
                  <a:buClrTx/>
                  <a:buSzTx/>
                  <a:buFontTx/>
                  <a:buNone/>
                  <a:tabLst/>
                  <a:defRPr kumimoji="0" sz="3000" b="0" i="1" u="none" strike="noStrike" cap="none" spc="150" normalizeH="0" baseline="0">
                    <a:ln>
                      <a:noFill/>
                    </a:ln>
                    <a:solidFill>
                      <a:srgbClr val="53585F"/>
                    </a:solidFill>
                    <a:effectLst/>
                    <a:uFillTx/>
                  </a:defRPr>
                </a:lvl3pPr>
                <a:lvl4pPr marL="0" marR="0" indent="685800" algn="l" defTabSz="825500" rtl="0" fontAlgn="auto" latinLnBrk="0" hangingPunct="0">
                  <a:lnSpc>
                    <a:spcPct val="100000"/>
                  </a:lnSpc>
                  <a:spcBef>
                    <a:spcPts val="0"/>
                  </a:spcBef>
                  <a:spcAft>
                    <a:spcPts val="0"/>
                  </a:spcAft>
                  <a:buClrTx/>
                  <a:buSzTx/>
                  <a:buFontTx/>
                  <a:buNone/>
                  <a:tabLst/>
                  <a:defRPr kumimoji="0" sz="3000" b="0" i="1" u="none" strike="noStrike" cap="none" spc="150" normalizeH="0" baseline="0">
                    <a:ln>
                      <a:noFill/>
                    </a:ln>
                    <a:solidFill>
                      <a:srgbClr val="53585F"/>
                    </a:solidFill>
                    <a:effectLst/>
                    <a:uFillTx/>
                  </a:defRPr>
                </a:lvl4pPr>
                <a:lvl5pPr marL="0" marR="0" indent="914400" algn="l" defTabSz="825500" rtl="0" fontAlgn="auto" latinLnBrk="0" hangingPunct="0">
                  <a:lnSpc>
                    <a:spcPct val="100000"/>
                  </a:lnSpc>
                  <a:spcBef>
                    <a:spcPts val="0"/>
                  </a:spcBef>
                  <a:spcAft>
                    <a:spcPts val="0"/>
                  </a:spcAft>
                  <a:buClrTx/>
                  <a:buSzTx/>
                  <a:buFontTx/>
                  <a:buNone/>
                  <a:tabLst/>
                  <a:defRPr kumimoji="0" sz="3000" b="0" i="1" u="none" strike="noStrike" cap="none" spc="150" normalizeH="0" baseline="0">
                    <a:ln>
                      <a:noFill/>
                    </a:ln>
                    <a:solidFill>
                      <a:srgbClr val="53585F"/>
                    </a:solidFill>
                    <a:effectLst/>
                    <a:uFillTx/>
                  </a:defRPr>
                </a:lvl5pPr>
                <a:lvl6pPr marL="0" marR="0" indent="1143000" algn="l" defTabSz="825500" rtl="0" fontAlgn="auto" latinLnBrk="0" hangingPunct="0">
                  <a:lnSpc>
                    <a:spcPct val="100000"/>
                  </a:lnSpc>
                  <a:spcBef>
                    <a:spcPts val="0"/>
                  </a:spcBef>
                  <a:spcAft>
                    <a:spcPts val="0"/>
                  </a:spcAft>
                  <a:buClrTx/>
                  <a:buSzTx/>
                  <a:buFontTx/>
                  <a:buNone/>
                  <a:tabLst/>
                  <a:defRPr kumimoji="0" sz="3000" b="0" i="1" u="none" strike="noStrike" cap="none" spc="150" normalizeH="0" baseline="0">
                    <a:ln>
                      <a:noFill/>
                    </a:ln>
                    <a:solidFill>
                      <a:srgbClr val="53585F"/>
                    </a:solidFill>
                    <a:effectLst/>
                    <a:uFillTx/>
                  </a:defRPr>
                </a:lvl6pPr>
                <a:lvl7pPr marL="0" marR="0" indent="1371600" algn="l" defTabSz="825500" rtl="0" fontAlgn="auto" latinLnBrk="0" hangingPunct="0">
                  <a:lnSpc>
                    <a:spcPct val="100000"/>
                  </a:lnSpc>
                  <a:spcBef>
                    <a:spcPts val="0"/>
                  </a:spcBef>
                  <a:spcAft>
                    <a:spcPts val="0"/>
                  </a:spcAft>
                  <a:buClrTx/>
                  <a:buSzTx/>
                  <a:buFontTx/>
                  <a:buNone/>
                  <a:tabLst/>
                  <a:defRPr kumimoji="0" sz="3000" b="0" i="1" u="none" strike="noStrike" cap="none" spc="150" normalizeH="0" baseline="0">
                    <a:ln>
                      <a:noFill/>
                    </a:ln>
                    <a:solidFill>
                      <a:srgbClr val="53585F"/>
                    </a:solidFill>
                    <a:effectLst/>
                    <a:uFillTx/>
                  </a:defRPr>
                </a:lvl7pPr>
                <a:lvl8pPr marL="0" marR="0" indent="1600200" algn="l" defTabSz="825500" rtl="0" fontAlgn="auto" latinLnBrk="0" hangingPunct="0">
                  <a:lnSpc>
                    <a:spcPct val="100000"/>
                  </a:lnSpc>
                  <a:spcBef>
                    <a:spcPts val="0"/>
                  </a:spcBef>
                  <a:spcAft>
                    <a:spcPts val="0"/>
                  </a:spcAft>
                  <a:buClrTx/>
                  <a:buSzTx/>
                  <a:buFontTx/>
                  <a:buNone/>
                  <a:tabLst/>
                  <a:defRPr kumimoji="0" sz="3000" b="0" i="1" u="none" strike="noStrike" cap="none" spc="150" normalizeH="0" baseline="0">
                    <a:ln>
                      <a:noFill/>
                    </a:ln>
                    <a:solidFill>
                      <a:srgbClr val="53585F"/>
                    </a:solidFill>
                    <a:effectLst/>
                    <a:uFillTx/>
                  </a:defRPr>
                </a:lvl8pPr>
                <a:lvl9pPr marL="0" marR="0" indent="1828800" algn="l" defTabSz="825500" rtl="0" fontAlgn="auto" latinLnBrk="0" hangingPunct="0">
                  <a:lnSpc>
                    <a:spcPct val="100000"/>
                  </a:lnSpc>
                  <a:spcBef>
                    <a:spcPts val="0"/>
                  </a:spcBef>
                  <a:spcAft>
                    <a:spcPts val="0"/>
                  </a:spcAft>
                  <a:buClrTx/>
                  <a:buSzTx/>
                  <a:buFontTx/>
                  <a:buNone/>
                  <a:tabLst/>
                  <a:defRPr kumimoji="0" sz="3000" b="0" i="1" u="none" strike="noStrike" cap="none" spc="150" normalizeH="0" baseline="0">
                    <a:ln>
                      <a:noFill/>
                    </a:ln>
                    <a:solidFill>
                      <a:srgbClr val="53585F"/>
                    </a:solidFill>
                    <a:effectLst/>
                    <a:uFillTx/>
                  </a:defRPr>
                </a:lvl9pPr>
              </a:lstStyle>
              <a:p>
                <a:pPr algn="ctr" defTabSz="457200">
                  <a:defRPr i="0" spc="0">
                    <a:solidFill>
                      <a:srgbClr val="FFFFFF"/>
                    </a:solidFill>
                    <a:effectLst>
                      <a:outerShdw blurRad="38100" dist="12700" dir="5400000" rotWithShape="0">
                        <a:srgbClr val="000000">
                          <a:alpha val="50000"/>
                        </a:srgbClr>
                      </a:outerShdw>
                    </a:effectLst>
                  </a:defRPr>
                </a:pPr>
                <a:endParaRPr i="0" spc="0">
                  <a:solidFill>
                    <a:srgbClr val="FFFFFF"/>
                  </a:solidFill>
                  <a:effectLst>
                    <a:outerShdw blurRad="38100" dist="12700" dir="5400000" rotWithShape="0">
                      <a:srgbClr val="000000">
                        <a:alpha val="50000"/>
                      </a:srgbClr>
                    </a:outerShdw>
                  </a:effectLst>
                  <a:cs typeface="+mn-ea"/>
                  <a:sym typeface="+mn-lt"/>
                </a:endParaRPr>
              </a:p>
            </p:txBody>
          </p:sp>
          <p:sp>
            <p:nvSpPr>
              <p:cNvPr id="13" name="iṩḻîḋe">
                <a:extLst>
                  <a:ext uri="{FF2B5EF4-FFF2-40B4-BE49-F238E27FC236}">
                    <a16:creationId xmlns:a16="http://schemas.microsoft.com/office/drawing/2014/main" id="{5DE75FEA-51A2-4291-B723-A49F8A4C1C43}"/>
                  </a:ext>
                </a:extLst>
              </p:cNvPr>
              <p:cNvSpPr/>
              <p:nvPr/>
            </p:nvSpPr>
            <p:spPr>
              <a:xfrm>
                <a:off x="5439702" y="1863573"/>
                <a:ext cx="1315716" cy="2756707"/>
              </a:xfrm>
              <a:custGeom>
                <a:avLst/>
                <a:gdLst/>
                <a:ahLst/>
                <a:cxnLst>
                  <a:cxn ang="0">
                    <a:pos x="wd2" y="hd2"/>
                  </a:cxn>
                  <a:cxn ang="5400000">
                    <a:pos x="wd2" y="hd2"/>
                  </a:cxn>
                  <a:cxn ang="10800000">
                    <a:pos x="wd2" y="hd2"/>
                  </a:cxn>
                  <a:cxn ang="16200000">
                    <a:pos x="wd2" y="hd2"/>
                  </a:cxn>
                </a:cxnLst>
                <a:rect l="0" t="0" r="r" b="b"/>
                <a:pathLst>
                  <a:path w="21600" h="21600" extrusionOk="0">
                    <a:moveTo>
                      <a:pt x="10763" y="0"/>
                    </a:moveTo>
                    <a:lnTo>
                      <a:pt x="10003" y="11330"/>
                    </a:lnTo>
                    <a:cubicBezTo>
                      <a:pt x="4412" y="11525"/>
                      <a:pt x="0" y="13743"/>
                      <a:pt x="0" y="16455"/>
                    </a:cubicBezTo>
                    <a:cubicBezTo>
                      <a:pt x="0" y="19296"/>
                      <a:pt x="4836" y="21600"/>
                      <a:pt x="10800" y="21600"/>
                    </a:cubicBezTo>
                    <a:cubicBezTo>
                      <a:pt x="16764" y="21600"/>
                      <a:pt x="21600" y="19296"/>
                      <a:pt x="21600" y="16455"/>
                    </a:cubicBezTo>
                    <a:cubicBezTo>
                      <a:pt x="21600" y="13730"/>
                      <a:pt x="17147" y="11506"/>
                      <a:pt x="11520" y="11329"/>
                    </a:cubicBezTo>
                    <a:lnTo>
                      <a:pt x="10763" y="0"/>
                    </a:lnTo>
                    <a:close/>
                  </a:path>
                </a:pathLst>
              </a:custGeom>
              <a:solidFill>
                <a:schemeClr val="accent1"/>
              </a:solidFill>
              <a:ln w="12700">
                <a:miter lim="400000"/>
              </a:ln>
            </p:spPr>
            <p:txBody>
              <a:bodyPr anchor="ctr">
                <a:norm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825500" rtl="0" fontAlgn="auto" latinLnBrk="0" hangingPunct="0">
                  <a:lnSpc>
                    <a:spcPct val="100000"/>
                  </a:lnSpc>
                  <a:spcBef>
                    <a:spcPts val="0"/>
                  </a:spcBef>
                  <a:spcAft>
                    <a:spcPts val="0"/>
                  </a:spcAft>
                  <a:buClrTx/>
                  <a:buSzTx/>
                  <a:buFontTx/>
                  <a:buNone/>
                  <a:tabLst/>
                  <a:defRPr kumimoji="0" sz="3000" b="0" i="1" u="none" strike="noStrike" cap="none" spc="150" normalizeH="0" baseline="0">
                    <a:ln>
                      <a:noFill/>
                    </a:ln>
                    <a:solidFill>
                      <a:srgbClr val="53585F"/>
                    </a:solidFill>
                    <a:effectLst/>
                    <a:uFillTx/>
                  </a:defRPr>
                </a:lvl1pPr>
                <a:lvl2pPr marL="0" marR="0" indent="228600" algn="l" defTabSz="825500" rtl="0" fontAlgn="auto" latinLnBrk="0" hangingPunct="0">
                  <a:lnSpc>
                    <a:spcPct val="100000"/>
                  </a:lnSpc>
                  <a:spcBef>
                    <a:spcPts val="0"/>
                  </a:spcBef>
                  <a:spcAft>
                    <a:spcPts val="0"/>
                  </a:spcAft>
                  <a:buClrTx/>
                  <a:buSzTx/>
                  <a:buFontTx/>
                  <a:buNone/>
                  <a:tabLst/>
                  <a:defRPr kumimoji="0" sz="3000" b="0" i="1" u="none" strike="noStrike" cap="none" spc="150" normalizeH="0" baseline="0">
                    <a:ln>
                      <a:noFill/>
                    </a:ln>
                    <a:solidFill>
                      <a:srgbClr val="53585F"/>
                    </a:solidFill>
                    <a:effectLst/>
                    <a:uFillTx/>
                  </a:defRPr>
                </a:lvl2pPr>
                <a:lvl3pPr marL="0" marR="0" indent="457200" algn="l" defTabSz="825500" rtl="0" fontAlgn="auto" latinLnBrk="0" hangingPunct="0">
                  <a:lnSpc>
                    <a:spcPct val="100000"/>
                  </a:lnSpc>
                  <a:spcBef>
                    <a:spcPts val="0"/>
                  </a:spcBef>
                  <a:spcAft>
                    <a:spcPts val="0"/>
                  </a:spcAft>
                  <a:buClrTx/>
                  <a:buSzTx/>
                  <a:buFontTx/>
                  <a:buNone/>
                  <a:tabLst/>
                  <a:defRPr kumimoji="0" sz="3000" b="0" i="1" u="none" strike="noStrike" cap="none" spc="150" normalizeH="0" baseline="0">
                    <a:ln>
                      <a:noFill/>
                    </a:ln>
                    <a:solidFill>
                      <a:srgbClr val="53585F"/>
                    </a:solidFill>
                    <a:effectLst/>
                    <a:uFillTx/>
                  </a:defRPr>
                </a:lvl3pPr>
                <a:lvl4pPr marL="0" marR="0" indent="685800" algn="l" defTabSz="825500" rtl="0" fontAlgn="auto" latinLnBrk="0" hangingPunct="0">
                  <a:lnSpc>
                    <a:spcPct val="100000"/>
                  </a:lnSpc>
                  <a:spcBef>
                    <a:spcPts val="0"/>
                  </a:spcBef>
                  <a:spcAft>
                    <a:spcPts val="0"/>
                  </a:spcAft>
                  <a:buClrTx/>
                  <a:buSzTx/>
                  <a:buFontTx/>
                  <a:buNone/>
                  <a:tabLst/>
                  <a:defRPr kumimoji="0" sz="3000" b="0" i="1" u="none" strike="noStrike" cap="none" spc="150" normalizeH="0" baseline="0">
                    <a:ln>
                      <a:noFill/>
                    </a:ln>
                    <a:solidFill>
                      <a:srgbClr val="53585F"/>
                    </a:solidFill>
                    <a:effectLst/>
                    <a:uFillTx/>
                  </a:defRPr>
                </a:lvl4pPr>
                <a:lvl5pPr marL="0" marR="0" indent="914400" algn="l" defTabSz="825500" rtl="0" fontAlgn="auto" latinLnBrk="0" hangingPunct="0">
                  <a:lnSpc>
                    <a:spcPct val="100000"/>
                  </a:lnSpc>
                  <a:spcBef>
                    <a:spcPts val="0"/>
                  </a:spcBef>
                  <a:spcAft>
                    <a:spcPts val="0"/>
                  </a:spcAft>
                  <a:buClrTx/>
                  <a:buSzTx/>
                  <a:buFontTx/>
                  <a:buNone/>
                  <a:tabLst/>
                  <a:defRPr kumimoji="0" sz="3000" b="0" i="1" u="none" strike="noStrike" cap="none" spc="150" normalizeH="0" baseline="0">
                    <a:ln>
                      <a:noFill/>
                    </a:ln>
                    <a:solidFill>
                      <a:srgbClr val="53585F"/>
                    </a:solidFill>
                    <a:effectLst/>
                    <a:uFillTx/>
                  </a:defRPr>
                </a:lvl5pPr>
                <a:lvl6pPr marL="0" marR="0" indent="1143000" algn="l" defTabSz="825500" rtl="0" fontAlgn="auto" latinLnBrk="0" hangingPunct="0">
                  <a:lnSpc>
                    <a:spcPct val="100000"/>
                  </a:lnSpc>
                  <a:spcBef>
                    <a:spcPts val="0"/>
                  </a:spcBef>
                  <a:spcAft>
                    <a:spcPts val="0"/>
                  </a:spcAft>
                  <a:buClrTx/>
                  <a:buSzTx/>
                  <a:buFontTx/>
                  <a:buNone/>
                  <a:tabLst/>
                  <a:defRPr kumimoji="0" sz="3000" b="0" i="1" u="none" strike="noStrike" cap="none" spc="150" normalizeH="0" baseline="0">
                    <a:ln>
                      <a:noFill/>
                    </a:ln>
                    <a:solidFill>
                      <a:srgbClr val="53585F"/>
                    </a:solidFill>
                    <a:effectLst/>
                    <a:uFillTx/>
                  </a:defRPr>
                </a:lvl6pPr>
                <a:lvl7pPr marL="0" marR="0" indent="1371600" algn="l" defTabSz="825500" rtl="0" fontAlgn="auto" latinLnBrk="0" hangingPunct="0">
                  <a:lnSpc>
                    <a:spcPct val="100000"/>
                  </a:lnSpc>
                  <a:spcBef>
                    <a:spcPts val="0"/>
                  </a:spcBef>
                  <a:spcAft>
                    <a:spcPts val="0"/>
                  </a:spcAft>
                  <a:buClrTx/>
                  <a:buSzTx/>
                  <a:buFontTx/>
                  <a:buNone/>
                  <a:tabLst/>
                  <a:defRPr kumimoji="0" sz="3000" b="0" i="1" u="none" strike="noStrike" cap="none" spc="150" normalizeH="0" baseline="0">
                    <a:ln>
                      <a:noFill/>
                    </a:ln>
                    <a:solidFill>
                      <a:srgbClr val="53585F"/>
                    </a:solidFill>
                    <a:effectLst/>
                    <a:uFillTx/>
                  </a:defRPr>
                </a:lvl7pPr>
                <a:lvl8pPr marL="0" marR="0" indent="1600200" algn="l" defTabSz="825500" rtl="0" fontAlgn="auto" latinLnBrk="0" hangingPunct="0">
                  <a:lnSpc>
                    <a:spcPct val="100000"/>
                  </a:lnSpc>
                  <a:spcBef>
                    <a:spcPts val="0"/>
                  </a:spcBef>
                  <a:spcAft>
                    <a:spcPts val="0"/>
                  </a:spcAft>
                  <a:buClrTx/>
                  <a:buSzTx/>
                  <a:buFontTx/>
                  <a:buNone/>
                  <a:tabLst/>
                  <a:defRPr kumimoji="0" sz="3000" b="0" i="1" u="none" strike="noStrike" cap="none" spc="150" normalizeH="0" baseline="0">
                    <a:ln>
                      <a:noFill/>
                    </a:ln>
                    <a:solidFill>
                      <a:srgbClr val="53585F"/>
                    </a:solidFill>
                    <a:effectLst/>
                    <a:uFillTx/>
                  </a:defRPr>
                </a:lvl8pPr>
                <a:lvl9pPr marL="0" marR="0" indent="1828800" algn="l" defTabSz="825500" rtl="0" fontAlgn="auto" latinLnBrk="0" hangingPunct="0">
                  <a:lnSpc>
                    <a:spcPct val="100000"/>
                  </a:lnSpc>
                  <a:spcBef>
                    <a:spcPts val="0"/>
                  </a:spcBef>
                  <a:spcAft>
                    <a:spcPts val="0"/>
                  </a:spcAft>
                  <a:buClrTx/>
                  <a:buSzTx/>
                  <a:buFontTx/>
                  <a:buNone/>
                  <a:tabLst/>
                  <a:defRPr kumimoji="0" sz="3000" b="0" i="1" u="none" strike="noStrike" cap="none" spc="150" normalizeH="0" baseline="0">
                    <a:ln>
                      <a:noFill/>
                    </a:ln>
                    <a:solidFill>
                      <a:srgbClr val="53585F"/>
                    </a:solidFill>
                    <a:effectLst/>
                    <a:uFillTx/>
                  </a:defRPr>
                </a:lvl9pPr>
              </a:lstStyle>
              <a:p>
                <a:pPr algn="ctr" defTabSz="457200">
                  <a:defRPr i="0" spc="0">
                    <a:solidFill>
                      <a:srgbClr val="FFFFFF"/>
                    </a:solidFill>
                    <a:effectLst>
                      <a:outerShdw blurRad="38100" dist="12700" dir="5400000" rotWithShape="0">
                        <a:srgbClr val="000000">
                          <a:alpha val="50000"/>
                        </a:srgbClr>
                      </a:outerShdw>
                    </a:effectLst>
                  </a:defRPr>
                </a:pPr>
                <a:endParaRPr i="0" spc="0">
                  <a:solidFill>
                    <a:srgbClr val="FFFFFF"/>
                  </a:solidFill>
                  <a:effectLst>
                    <a:outerShdw blurRad="38100" dist="12700" dir="5400000" rotWithShape="0">
                      <a:srgbClr val="000000">
                        <a:alpha val="50000"/>
                      </a:srgbClr>
                    </a:outerShdw>
                  </a:effectLst>
                  <a:cs typeface="+mn-ea"/>
                  <a:sym typeface="+mn-lt"/>
                </a:endParaRPr>
              </a:p>
            </p:txBody>
          </p:sp>
          <p:sp>
            <p:nvSpPr>
              <p:cNvPr id="14" name="ïşlïďê">
                <a:extLst>
                  <a:ext uri="{FF2B5EF4-FFF2-40B4-BE49-F238E27FC236}">
                    <a16:creationId xmlns:a16="http://schemas.microsoft.com/office/drawing/2014/main" id="{31B271BF-B38A-40D1-B51B-2AF46825452A}"/>
                  </a:ext>
                </a:extLst>
              </p:cNvPr>
              <p:cNvSpPr/>
              <p:nvPr/>
            </p:nvSpPr>
            <p:spPr>
              <a:xfrm>
                <a:off x="5683509" y="3632624"/>
                <a:ext cx="849121" cy="142793"/>
              </a:xfrm>
              <a:custGeom>
                <a:avLst/>
                <a:gdLst/>
                <a:ahLst/>
                <a:cxnLst>
                  <a:cxn ang="0">
                    <a:pos x="wd2" y="hd2"/>
                  </a:cxn>
                  <a:cxn ang="5400000">
                    <a:pos x="wd2" y="hd2"/>
                  </a:cxn>
                  <a:cxn ang="10800000">
                    <a:pos x="wd2" y="hd2"/>
                  </a:cxn>
                  <a:cxn ang="16200000">
                    <a:pos x="wd2" y="hd2"/>
                  </a:cxn>
                </a:cxnLst>
                <a:rect l="0" t="0" r="r" b="b"/>
                <a:pathLst>
                  <a:path w="21600" h="21600" extrusionOk="0">
                    <a:moveTo>
                      <a:pt x="1829" y="0"/>
                    </a:moveTo>
                    <a:lnTo>
                      <a:pt x="0" y="21600"/>
                    </a:lnTo>
                    <a:lnTo>
                      <a:pt x="2860" y="21600"/>
                    </a:lnTo>
                    <a:lnTo>
                      <a:pt x="2869" y="21470"/>
                    </a:lnTo>
                    <a:lnTo>
                      <a:pt x="10262" y="21470"/>
                    </a:lnTo>
                    <a:lnTo>
                      <a:pt x="10262" y="0"/>
                    </a:lnTo>
                    <a:lnTo>
                      <a:pt x="4689" y="0"/>
                    </a:lnTo>
                    <a:lnTo>
                      <a:pt x="4328" y="0"/>
                    </a:lnTo>
                    <a:lnTo>
                      <a:pt x="1829" y="0"/>
                    </a:lnTo>
                    <a:close/>
                    <a:moveTo>
                      <a:pt x="11275" y="0"/>
                    </a:moveTo>
                    <a:lnTo>
                      <a:pt x="11275" y="21470"/>
                    </a:lnTo>
                    <a:lnTo>
                      <a:pt x="18718" y="21470"/>
                    </a:lnTo>
                    <a:cubicBezTo>
                      <a:pt x="18718" y="21470"/>
                      <a:pt x="18672" y="20791"/>
                      <a:pt x="18669" y="20744"/>
                    </a:cubicBezTo>
                    <a:lnTo>
                      <a:pt x="18740" y="21548"/>
                    </a:lnTo>
                    <a:lnTo>
                      <a:pt x="21600" y="21548"/>
                    </a:lnTo>
                    <a:lnTo>
                      <a:pt x="19637" y="0"/>
                    </a:lnTo>
                    <a:lnTo>
                      <a:pt x="17210" y="0"/>
                    </a:lnTo>
                    <a:lnTo>
                      <a:pt x="11275" y="0"/>
                    </a:lnTo>
                    <a:close/>
                  </a:path>
                </a:pathLst>
              </a:custGeom>
              <a:solidFill>
                <a:schemeClr val="bg1"/>
              </a:solidFill>
              <a:ln w="12700">
                <a:miter lim="400000"/>
              </a:ln>
            </p:spPr>
            <p:txBody>
              <a:bodyPr anchor="ctr">
                <a:normAutofit fontScale="25000" lnSpcReduction="20000"/>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825500" rtl="0" fontAlgn="auto" latinLnBrk="0" hangingPunct="0">
                  <a:lnSpc>
                    <a:spcPct val="100000"/>
                  </a:lnSpc>
                  <a:spcBef>
                    <a:spcPts val="0"/>
                  </a:spcBef>
                  <a:spcAft>
                    <a:spcPts val="0"/>
                  </a:spcAft>
                  <a:buClrTx/>
                  <a:buSzTx/>
                  <a:buFontTx/>
                  <a:buNone/>
                  <a:tabLst/>
                  <a:defRPr kumimoji="0" sz="3000" b="0" i="1" u="none" strike="noStrike" cap="none" spc="150" normalizeH="0" baseline="0">
                    <a:ln>
                      <a:noFill/>
                    </a:ln>
                    <a:solidFill>
                      <a:srgbClr val="53585F"/>
                    </a:solidFill>
                    <a:effectLst/>
                    <a:uFillTx/>
                  </a:defRPr>
                </a:lvl1pPr>
                <a:lvl2pPr marL="0" marR="0" indent="228600" algn="l" defTabSz="825500" rtl="0" fontAlgn="auto" latinLnBrk="0" hangingPunct="0">
                  <a:lnSpc>
                    <a:spcPct val="100000"/>
                  </a:lnSpc>
                  <a:spcBef>
                    <a:spcPts val="0"/>
                  </a:spcBef>
                  <a:spcAft>
                    <a:spcPts val="0"/>
                  </a:spcAft>
                  <a:buClrTx/>
                  <a:buSzTx/>
                  <a:buFontTx/>
                  <a:buNone/>
                  <a:tabLst/>
                  <a:defRPr kumimoji="0" sz="3000" b="0" i="1" u="none" strike="noStrike" cap="none" spc="150" normalizeH="0" baseline="0">
                    <a:ln>
                      <a:noFill/>
                    </a:ln>
                    <a:solidFill>
                      <a:srgbClr val="53585F"/>
                    </a:solidFill>
                    <a:effectLst/>
                    <a:uFillTx/>
                  </a:defRPr>
                </a:lvl2pPr>
                <a:lvl3pPr marL="0" marR="0" indent="457200" algn="l" defTabSz="825500" rtl="0" fontAlgn="auto" latinLnBrk="0" hangingPunct="0">
                  <a:lnSpc>
                    <a:spcPct val="100000"/>
                  </a:lnSpc>
                  <a:spcBef>
                    <a:spcPts val="0"/>
                  </a:spcBef>
                  <a:spcAft>
                    <a:spcPts val="0"/>
                  </a:spcAft>
                  <a:buClrTx/>
                  <a:buSzTx/>
                  <a:buFontTx/>
                  <a:buNone/>
                  <a:tabLst/>
                  <a:defRPr kumimoji="0" sz="3000" b="0" i="1" u="none" strike="noStrike" cap="none" spc="150" normalizeH="0" baseline="0">
                    <a:ln>
                      <a:noFill/>
                    </a:ln>
                    <a:solidFill>
                      <a:srgbClr val="53585F"/>
                    </a:solidFill>
                    <a:effectLst/>
                    <a:uFillTx/>
                  </a:defRPr>
                </a:lvl3pPr>
                <a:lvl4pPr marL="0" marR="0" indent="685800" algn="l" defTabSz="825500" rtl="0" fontAlgn="auto" latinLnBrk="0" hangingPunct="0">
                  <a:lnSpc>
                    <a:spcPct val="100000"/>
                  </a:lnSpc>
                  <a:spcBef>
                    <a:spcPts val="0"/>
                  </a:spcBef>
                  <a:spcAft>
                    <a:spcPts val="0"/>
                  </a:spcAft>
                  <a:buClrTx/>
                  <a:buSzTx/>
                  <a:buFontTx/>
                  <a:buNone/>
                  <a:tabLst/>
                  <a:defRPr kumimoji="0" sz="3000" b="0" i="1" u="none" strike="noStrike" cap="none" spc="150" normalizeH="0" baseline="0">
                    <a:ln>
                      <a:noFill/>
                    </a:ln>
                    <a:solidFill>
                      <a:srgbClr val="53585F"/>
                    </a:solidFill>
                    <a:effectLst/>
                    <a:uFillTx/>
                  </a:defRPr>
                </a:lvl4pPr>
                <a:lvl5pPr marL="0" marR="0" indent="914400" algn="l" defTabSz="825500" rtl="0" fontAlgn="auto" latinLnBrk="0" hangingPunct="0">
                  <a:lnSpc>
                    <a:spcPct val="100000"/>
                  </a:lnSpc>
                  <a:spcBef>
                    <a:spcPts val="0"/>
                  </a:spcBef>
                  <a:spcAft>
                    <a:spcPts val="0"/>
                  </a:spcAft>
                  <a:buClrTx/>
                  <a:buSzTx/>
                  <a:buFontTx/>
                  <a:buNone/>
                  <a:tabLst/>
                  <a:defRPr kumimoji="0" sz="3000" b="0" i="1" u="none" strike="noStrike" cap="none" spc="150" normalizeH="0" baseline="0">
                    <a:ln>
                      <a:noFill/>
                    </a:ln>
                    <a:solidFill>
                      <a:srgbClr val="53585F"/>
                    </a:solidFill>
                    <a:effectLst/>
                    <a:uFillTx/>
                  </a:defRPr>
                </a:lvl5pPr>
                <a:lvl6pPr marL="0" marR="0" indent="1143000" algn="l" defTabSz="825500" rtl="0" fontAlgn="auto" latinLnBrk="0" hangingPunct="0">
                  <a:lnSpc>
                    <a:spcPct val="100000"/>
                  </a:lnSpc>
                  <a:spcBef>
                    <a:spcPts val="0"/>
                  </a:spcBef>
                  <a:spcAft>
                    <a:spcPts val="0"/>
                  </a:spcAft>
                  <a:buClrTx/>
                  <a:buSzTx/>
                  <a:buFontTx/>
                  <a:buNone/>
                  <a:tabLst/>
                  <a:defRPr kumimoji="0" sz="3000" b="0" i="1" u="none" strike="noStrike" cap="none" spc="150" normalizeH="0" baseline="0">
                    <a:ln>
                      <a:noFill/>
                    </a:ln>
                    <a:solidFill>
                      <a:srgbClr val="53585F"/>
                    </a:solidFill>
                    <a:effectLst/>
                    <a:uFillTx/>
                  </a:defRPr>
                </a:lvl6pPr>
                <a:lvl7pPr marL="0" marR="0" indent="1371600" algn="l" defTabSz="825500" rtl="0" fontAlgn="auto" latinLnBrk="0" hangingPunct="0">
                  <a:lnSpc>
                    <a:spcPct val="100000"/>
                  </a:lnSpc>
                  <a:spcBef>
                    <a:spcPts val="0"/>
                  </a:spcBef>
                  <a:spcAft>
                    <a:spcPts val="0"/>
                  </a:spcAft>
                  <a:buClrTx/>
                  <a:buSzTx/>
                  <a:buFontTx/>
                  <a:buNone/>
                  <a:tabLst/>
                  <a:defRPr kumimoji="0" sz="3000" b="0" i="1" u="none" strike="noStrike" cap="none" spc="150" normalizeH="0" baseline="0">
                    <a:ln>
                      <a:noFill/>
                    </a:ln>
                    <a:solidFill>
                      <a:srgbClr val="53585F"/>
                    </a:solidFill>
                    <a:effectLst/>
                    <a:uFillTx/>
                  </a:defRPr>
                </a:lvl7pPr>
                <a:lvl8pPr marL="0" marR="0" indent="1600200" algn="l" defTabSz="825500" rtl="0" fontAlgn="auto" latinLnBrk="0" hangingPunct="0">
                  <a:lnSpc>
                    <a:spcPct val="100000"/>
                  </a:lnSpc>
                  <a:spcBef>
                    <a:spcPts val="0"/>
                  </a:spcBef>
                  <a:spcAft>
                    <a:spcPts val="0"/>
                  </a:spcAft>
                  <a:buClrTx/>
                  <a:buSzTx/>
                  <a:buFontTx/>
                  <a:buNone/>
                  <a:tabLst/>
                  <a:defRPr kumimoji="0" sz="3000" b="0" i="1" u="none" strike="noStrike" cap="none" spc="150" normalizeH="0" baseline="0">
                    <a:ln>
                      <a:noFill/>
                    </a:ln>
                    <a:solidFill>
                      <a:srgbClr val="53585F"/>
                    </a:solidFill>
                    <a:effectLst/>
                    <a:uFillTx/>
                  </a:defRPr>
                </a:lvl8pPr>
                <a:lvl9pPr marL="0" marR="0" indent="1828800" algn="l" defTabSz="825500" rtl="0" fontAlgn="auto" latinLnBrk="0" hangingPunct="0">
                  <a:lnSpc>
                    <a:spcPct val="100000"/>
                  </a:lnSpc>
                  <a:spcBef>
                    <a:spcPts val="0"/>
                  </a:spcBef>
                  <a:spcAft>
                    <a:spcPts val="0"/>
                  </a:spcAft>
                  <a:buClrTx/>
                  <a:buSzTx/>
                  <a:buFontTx/>
                  <a:buNone/>
                  <a:tabLst/>
                  <a:defRPr kumimoji="0" sz="3000" b="0" i="1" u="none" strike="noStrike" cap="none" spc="150" normalizeH="0" baseline="0">
                    <a:ln>
                      <a:noFill/>
                    </a:ln>
                    <a:solidFill>
                      <a:srgbClr val="53585F"/>
                    </a:solidFill>
                    <a:effectLst/>
                    <a:uFillTx/>
                  </a:defRPr>
                </a:lvl9pPr>
              </a:lstStyle>
              <a:p>
                <a:pPr algn="ctr" defTabSz="457200">
                  <a:defRPr i="0" spc="0">
                    <a:solidFill>
                      <a:srgbClr val="FFFFFF"/>
                    </a:solidFill>
                    <a:effectLst>
                      <a:outerShdw blurRad="38100" dist="12700" dir="5400000" rotWithShape="0">
                        <a:srgbClr val="000000">
                          <a:alpha val="50000"/>
                        </a:srgbClr>
                      </a:outerShdw>
                    </a:effectLst>
                  </a:defRPr>
                </a:pPr>
                <a:endParaRPr i="0" spc="0">
                  <a:solidFill>
                    <a:srgbClr val="FFFFFF"/>
                  </a:solidFill>
                  <a:effectLst>
                    <a:outerShdw blurRad="38100" dist="12700" dir="5400000" rotWithShape="0">
                      <a:srgbClr val="000000">
                        <a:alpha val="50000"/>
                      </a:srgbClr>
                    </a:outerShdw>
                  </a:effectLst>
                  <a:cs typeface="+mn-ea"/>
                  <a:sym typeface="+mn-lt"/>
                </a:endParaRPr>
              </a:p>
            </p:txBody>
          </p:sp>
          <p:sp>
            <p:nvSpPr>
              <p:cNvPr id="15" name="îśḷïḋê">
                <a:extLst>
                  <a:ext uri="{FF2B5EF4-FFF2-40B4-BE49-F238E27FC236}">
                    <a16:creationId xmlns:a16="http://schemas.microsoft.com/office/drawing/2014/main" id="{9BAC1E2F-CB19-4F05-8EF0-D96F10598834}"/>
                  </a:ext>
                </a:extLst>
              </p:cNvPr>
              <p:cNvSpPr/>
              <p:nvPr/>
            </p:nvSpPr>
            <p:spPr>
              <a:xfrm>
                <a:off x="5797004" y="3926144"/>
                <a:ext cx="601112" cy="602906"/>
              </a:xfrm>
              <a:custGeom>
                <a:avLst/>
                <a:gdLst/>
                <a:ahLst/>
                <a:cxnLst>
                  <a:cxn ang="0">
                    <a:pos x="wd2" y="hd2"/>
                  </a:cxn>
                  <a:cxn ang="5400000">
                    <a:pos x="wd2" y="hd2"/>
                  </a:cxn>
                  <a:cxn ang="10800000">
                    <a:pos x="wd2" y="hd2"/>
                  </a:cxn>
                  <a:cxn ang="16200000">
                    <a:pos x="wd2" y="hd2"/>
                  </a:cxn>
                </a:cxnLst>
                <a:rect l="0" t="0" r="r" b="b"/>
                <a:pathLst>
                  <a:path w="21600" h="21600" extrusionOk="0">
                    <a:moveTo>
                      <a:pt x="10805" y="21600"/>
                    </a:moveTo>
                    <a:cubicBezTo>
                      <a:pt x="16746" y="21600"/>
                      <a:pt x="21600" y="16744"/>
                      <a:pt x="21600" y="10798"/>
                    </a:cubicBezTo>
                    <a:cubicBezTo>
                      <a:pt x="21600" y="4853"/>
                      <a:pt x="16746" y="0"/>
                      <a:pt x="10805" y="0"/>
                    </a:cubicBezTo>
                    <a:cubicBezTo>
                      <a:pt x="4854" y="0"/>
                      <a:pt x="0" y="4853"/>
                      <a:pt x="0" y="10798"/>
                    </a:cubicBezTo>
                    <a:cubicBezTo>
                      <a:pt x="0" y="16744"/>
                      <a:pt x="4854" y="21600"/>
                      <a:pt x="10805" y="21600"/>
                    </a:cubicBezTo>
                    <a:close/>
                  </a:path>
                </a:pathLst>
              </a:custGeom>
              <a:solidFill>
                <a:schemeClr val="bg1"/>
              </a:solidFill>
              <a:ln w="12700">
                <a:miter lim="400000"/>
              </a:ln>
            </p:spPr>
            <p:txBody>
              <a:bodyPr anchor="ctr">
                <a:normAutofit fontScale="40000" lnSpcReduction="20000"/>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825500" rtl="0" fontAlgn="auto" latinLnBrk="0" hangingPunct="0">
                  <a:lnSpc>
                    <a:spcPct val="100000"/>
                  </a:lnSpc>
                  <a:spcBef>
                    <a:spcPts val="0"/>
                  </a:spcBef>
                  <a:spcAft>
                    <a:spcPts val="0"/>
                  </a:spcAft>
                  <a:buClrTx/>
                  <a:buSzTx/>
                  <a:buFontTx/>
                  <a:buNone/>
                  <a:tabLst/>
                  <a:defRPr kumimoji="0" sz="3000" b="0" i="1" u="none" strike="noStrike" cap="none" spc="150" normalizeH="0" baseline="0">
                    <a:ln>
                      <a:noFill/>
                    </a:ln>
                    <a:solidFill>
                      <a:srgbClr val="53585F"/>
                    </a:solidFill>
                    <a:effectLst/>
                    <a:uFillTx/>
                  </a:defRPr>
                </a:lvl1pPr>
                <a:lvl2pPr marL="0" marR="0" indent="228600" algn="l" defTabSz="825500" rtl="0" fontAlgn="auto" latinLnBrk="0" hangingPunct="0">
                  <a:lnSpc>
                    <a:spcPct val="100000"/>
                  </a:lnSpc>
                  <a:spcBef>
                    <a:spcPts val="0"/>
                  </a:spcBef>
                  <a:spcAft>
                    <a:spcPts val="0"/>
                  </a:spcAft>
                  <a:buClrTx/>
                  <a:buSzTx/>
                  <a:buFontTx/>
                  <a:buNone/>
                  <a:tabLst/>
                  <a:defRPr kumimoji="0" sz="3000" b="0" i="1" u="none" strike="noStrike" cap="none" spc="150" normalizeH="0" baseline="0">
                    <a:ln>
                      <a:noFill/>
                    </a:ln>
                    <a:solidFill>
                      <a:srgbClr val="53585F"/>
                    </a:solidFill>
                    <a:effectLst/>
                    <a:uFillTx/>
                  </a:defRPr>
                </a:lvl2pPr>
                <a:lvl3pPr marL="0" marR="0" indent="457200" algn="l" defTabSz="825500" rtl="0" fontAlgn="auto" latinLnBrk="0" hangingPunct="0">
                  <a:lnSpc>
                    <a:spcPct val="100000"/>
                  </a:lnSpc>
                  <a:spcBef>
                    <a:spcPts val="0"/>
                  </a:spcBef>
                  <a:spcAft>
                    <a:spcPts val="0"/>
                  </a:spcAft>
                  <a:buClrTx/>
                  <a:buSzTx/>
                  <a:buFontTx/>
                  <a:buNone/>
                  <a:tabLst/>
                  <a:defRPr kumimoji="0" sz="3000" b="0" i="1" u="none" strike="noStrike" cap="none" spc="150" normalizeH="0" baseline="0">
                    <a:ln>
                      <a:noFill/>
                    </a:ln>
                    <a:solidFill>
                      <a:srgbClr val="53585F"/>
                    </a:solidFill>
                    <a:effectLst/>
                    <a:uFillTx/>
                  </a:defRPr>
                </a:lvl3pPr>
                <a:lvl4pPr marL="0" marR="0" indent="685800" algn="l" defTabSz="825500" rtl="0" fontAlgn="auto" latinLnBrk="0" hangingPunct="0">
                  <a:lnSpc>
                    <a:spcPct val="100000"/>
                  </a:lnSpc>
                  <a:spcBef>
                    <a:spcPts val="0"/>
                  </a:spcBef>
                  <a:spcAft>
                    <a:spcPts val="0"/>
                  </a:spcAft>
                  <a:buClrTx/>
                  <a:buSzTx/>
                  <a:buFontTx/>
                  <a:buNone/>
                  <a:tabLst/>
                  <a:defRPr kumimoji="0" sz="3000" b="0" i="1" u="none" strike="noStrike" cap="none" spc="150" normalizeH="0" baseline="0">
                    <a:ln>
                      <a:noFill/>
                    </a:ln>
                    <a:solidFill>
                      <a:srgbClr val="53585F"/>
                    </a:solidFill>
                    <a:effectLst/>
                    <a:uFillTx/>
                  </a:defRPr>
                </a:lvl4pPr>
                <a:lvl5pPr marL="0" marR="0" indent="914400" algn="l" defTabSz="825500" rtl="0" fontAlgn="auto" latinLnBrk="0" hangingPunct="0">
                  <a:lnSpc>
                    <a:spcPct val="100000"/>
                  </a:lnSpc>
                  <a:spcBef>
                    <a:spcPts val="0"/>
                  </a:spcBef>
                  <a:spcAft>
                    <a:spcPts val="0"/>
                  </a:spcAft>
                  <a:buClrTx/>
                  <a:buSzTx/>
                  <a:buFontTx/>
                  <a:buNone/>
                  <a:tabLst/>
                  <a:defRPr kumimoji="0" sz="3000" b="0" i="1" u="none" strike="noStrike" cap="none" spc="150" normalizeH="0" baseline="0">
                    <a:ln>
                      <a:noFill/>
                    </a:ln>
                    <a:solidFill>
                      <a:srgbClr val="53585F"/>
                    </a:solidFill>
                    <a:effectLst/>
                    <a:uFillTx/>
                  </a:defRPr>
                </a:lvl5pPr>
                <a:lvl6pPr marL="0" marR="0" indent="1143000" algn="l" defTabSz="825500" rtl="0" fontAlgn="auto" latinLnBrk="0" hangingPunct="0">
                  <a:lnSpc>
                    <a:spcPct val="100000"/>
                  </a:lnSpc>
                  <a:spcBef>
                    <a:spcPts val="0"/>
                  </a:spcBef>
                  <a:spcAft>
                    <a:spcPts val="0"/>
                  </a:spcAft>
                  <a:buClrTx/>
                  <a:buSzTx/>
                  <a:buFontTx/>
                  <a:buNone/>
                  <a:tabLst/>
                  <a:defRPr kumimoji="0" sz="3000" b="0" i="1" u="none" strike="noStrike" cap="none" spc="150" normalizeH="0" baseline="0">
                    <a:ln>
                      <a:noFill/>
                    </a:ln>
                    <a:solidFill>
                      <a:srgbClr val="53585F"/>
                    </a:solidFill>
                    <a:effectLst/>
                    <a:uFillTx/>
                  </a:defRPr>
                </a:lvl6pPr>
                <a:lvl7pPr marL="0" marR="0" indent="1371600" algn="l" defTabSz="825500" rtl="0" fontAlgn="auto" latinLnBrk="0" hangingPunct="0">
                  <a:lnSpc>
                    <a:spcPct val="100000"/>
                  </a:lnSpc>
                  <a:spcBef>
                    <a:spcPts val="0"/>
                  </a:spcBef>
                  <a:spcAft>
                    <a:spcPts val="0"/>
                  </a:spcAft>
                  <a:buClrTx/>
                  <a:buSzTx/>
                  <a:buFontTx/>
                  <a:buNone/>
                  <a:tabLst/>
                  <a:defRPr kumimoji="0" sz="3000" b="0" i="1" u="none" strike="noStrike" cap="none" spc="150" normalizeH="0" baseline="0">
                    <a:ln>
                      <a:noFill/>
                    </a:ln>
                    <a:solidFill>
                      <a:srgbClr val="53585F"/>
                    </a:solidFill>
                    <a:effectLst/>
                    <a:uFillTx/>
                  </a:defRPr>
                </a:lvl7pPr>
                <a:lvl8pPr marL="0" marR="0" indent="1600200" algn="l" defTabSz="825500" rtl="0" fontAlgn="auto" latinLnBrk="0" hangingPunct="0">
                  <a:lnSpc>
                    <a:spcPct val="100000"/>
                  </a:lnSpc>
                  <a:spcBef>
                    <a:spcPts val="0"/>
                  </a:spcBef>
                  <a:spcAft>
                    <a:spcPts val="0"/>
                  </a:spcAft>
                  <a:buClrTx/>
                  <a:buSzTx/>
                  <a:buFontTx/>
                  <a:buNone/>
                  <a:tabLst/>
                  <a:defRPr kumimoji="0" sz="3000" b="0" i="1" u="none" strike="noStrike" cap="none" spc="150" normalizeH="0" baseline="0">
                    <a:ln>
                      <a:noFill/>
                    </a:ln>
                    <a:solidFill>
                      <a:srgbClr val="53585F"/>
                    </a:solidFill>
                    <a:effectLst/>
                    <a:uFillTx/>
                  </a:defRPr>
                </a:lvl8pPr>
                <a:lvl9pPr marL="0" marR="0" indent="1828800" algn="l" defTabSz="825500" rtl="0" fontAlgn="auto" latinLnBrk="0" hangingPunct="0">
                  <a:lnSpc>
                    <a:spcPct val="100000"/>
                  </a:lnSpc>
                  <a:spcBef>
                    <a:spcPts val="0"/>
                  </a:spcBef>
                  <a:spcAft>
                    <a:spcPts val="0"/>
                  </a:spcAft>
                  <a:buClrTx/>
                  <a:buSzTx/>
                  <a:buFontTx/>
                  <a:buNone/>
                  <a:tabLst/>
                  <a:defRPr kumimoji="0" sz="3000" b="0" i="1" u="none" strike="noStrike" cap="none" spc="150" normalizeH="0" baseline="0">
                    <a:ln>
                      <a:noFill/>
                    </a:ln>
                    <a:solidFill>
                      <a:srgbClr val="53585F"/>
                    </a:solidFill>
                    <a:effectLst/>
                    <a:uFillTx/>
                  </a:defRPr>
                </a:lvl9pPr>
              </a:lstStyle>
              <a:p>
                <a:pPr algn="ctr" defTabSz="457200">
                  <a:defRPr i="0" spc="0">
                    <a:solidFill>
                      <a:srgbClr val="FFFFFF"/>
                    </a:solidFill>
                    <a:effectLst>
                      <a:outerShdw blurRad="38100" dist="12700" dir="5400000" rotWithShape="0">
                        <a:srgbClr val="000000">
                          <a:alpha val="50000"/>
                        </a:srgbClr>
                      </a:outerShdw>
                    </a:effectLst>
                  </a:defRPr>
                </a:pPr>
                <a:endParaRPr i="0" spc="0">
                  <a:solidFill>
                    <a:srgbClr val="FFFFFF"/>
                  </a:solidFill>
                  <a:effectLst>
                    <a:outerShdw blurRad="38100" dist="12700" dir="5400000" rotWithShape="0">
                      <a:srgbClr val="000000">
                        <a:alpha val="50000"/>
                      </a:srgbClr>
                    </a:outerShdw>
                  </a:effectLst>
                  <a:cs typeface="+mn-ea"/>
                  <a:sym typeface="+mn-lt"/>
                </a:endParaRPr>
              </a:p>
            </p:txBody>
          </p:sp>
        </p:grpSp>
      </p:grpSp>
      <p:grpSp>
        <p:nvGrpSpPr>
          <p:cNvPr id="32" name="Group 121">
            <a:extLst>
              <a:ext uri="{FF2B5EF4-FFF2-40B4-BE49-F238E27FC236}">
                <a16:creationId xmlns:a16="http://schemas.microsoft.com/office/drawing/2014/main" id="{6B56DF18-723C-40B8-9D29-C857076ED598}"/>
              </a:ext>
            </a:extLst>
          </p:cNvPr>
          <p:cNvGrpSpPr>
            <a:grpSpLocks/>
          </p:cNvGrpSpPr>
          <p:nvPr/>
        </p:nvGrpSpPr>
        <p:grpSpPr bwMode="auto">
          <a:xfrm>
            <a:off x="746125" y="649263"/>
            <a:ext cx="2457450" cy="3580589"/>
            <a:chOff x="2880" y="1360"/>
            <a:chExt cx="1276" cy="1683"/>
          </a:xfrm>
        </p:grpSpPr>
        <p:sp>
          <p:nvSpPr>
            <p:cNvPr id="33" name="AutoShape 16">
              <a:extLst>
                <a:ext uri="{FF2B5EF4-FFF2-40B4-BE49-F238E27FC236}">
                  <a16:creationId xmlns:a16="http://schemas.microsoft.com/office/drawing/2014/main" id="{F311A593-EAF5-4F66-9550-1B9864CF0451}"/>
                </a:ext>
              </a:extLst>
            </p:cNvPr>
            <p:cNvSpPr>
              <a:spLocks noChangeArrowheads="1"/>
            </p:cNvSpPr>
            <p:nvPr/>
          </p:nvSpPr>
          <p:spPr bwMode="auto">
            <a:xfrm>
              <a:off x="2880" y="1529"/>
              <a:ext cx="1276" cy="1514"/>
            </a:xfrm>
            <a:prstGeom prst="roundRect">
              <a:avLst>
                <a:gd name="adj" fmla="val 4690"/>
              </a:avLst>
            </a:prstGeom>
            <a:noFill/>
            <a:ln w="57150">
              <a:solidFill>
                <a:schemeClr val="tx1"/>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fontAlgn="auto" hangingPunct="1">
                <a:spcBef>
                  <a:spcPts val="0"/>
                </a:spcBef>
                <a:spcAft>
                  <a:spcPts val="0"/>
                </a:spcAft>
                <a:defRPr/>
              </a:pPr>
              <a:endParaRPr lang="zh-CN" altLang="en-US" sz="1800" b="0" kern="0">
                <a:solidFill>
                  <a:srgbClr val="000000"/>
                </a:solidFill>
                <a:sym typeface="Calibri" panose="020F0502020204030204" pitchFamily="34" charset="0"/>
              </a:endParaRPr>
            </a:p>
          </p:txBody>
        </p:sp>
        <p:sp>
          <p:nvSpPr>
            <p:cNvPr id="34" name="AutoShape 17">
              <a:extLst>
                <a:ext uri="{FF2B5EF4-FFF2-40B4-BE49-F238E27FC236}">
                  <a16:creationId xmlns:a16="http://schemas.microsoft.com/office/drawing/2014/main" id="{BEC1F05F-89A7-45F3-BCEB-3722F61E0504}"/>
                </a:ext>
              </a:extLst>
            </p:cNvPr>
            <p:cNvSpPr>
              <a:spLocks noChangeArrowheads="1"/>
            </p:cNvSpPr>
            <p:nvPr/>
          </p:nvSpPr>
          <p:spPr bwMode="gray">
            <a:xfrm>
              <a:off x="2993" y="1360"/>
              <a:ext cx="1031" cy="352"/>
            </a:xfrm>
            <a:prstGeom prst="roundRect">
              <a:avLst>
                <a:gd name="adj" fmla="val 50000"/>
              </a:avLst>
            </a:prstGeom>
            <a:solidFill>
              <a:schemeClr val="tx1"/>
            </a:solidFill>
            <a:ln w="9525">
              <a:noFill/>
              <a:round/>
              <a:headEnd/>
              <a:tailEnd/>
            </a:ln>
          </p:spPr>
          <p:txBody>
            <a:bodyPr wrap="none" anchor="ctr"/>
            <a:lstStyle/>
            <a:p>
              <a:pPr algn="r" eaLnBrk="1" fontAlgn="auto" hangingPunct="1">
                <a:spcBef>
                  <a:spcPts val="0"/>
                </a:spcBef>
                <a:spcAft>
                  <a:spcPts val="0"/>
                </a:spcAft>
                <a:defRPr/>
              </a:pPr>
              <a:endParaRPr lang="zh-CN" altLang="en-US" sz="1800" b="0" kern="0">
                <a:solidFill>
                  <a:srgbClr val="000000"/>
                </a:solidFill>
                <a:latin typeface="Arial" charset="0"/>
                <a:ea typeface="宋体" charset="-122"/>
              </a:endParaRPr>
            </a:p>
          </p:txBody>
        </p:sp>
        <p:sp>
          <p:nvSpPr>
            <p:cNvPr id="35" name="Text Box 20">
              <a:extLst>
                <a:ext uri="{FF2B5EF4-FFF2-40B4-BE49-F238E27FC236}">
                  <a16:creationId xmlns:a16="http://schemas.microsoft.com/office/drawing/2014/main" id="{8718D795-5AE4-4535-A81D-0CDFD8ADB386}"/>
                </a:ext>
              </a:extLst>
            </p:cNvPr>
            <p:cNvSpPr txBox="1">
              <a:spLocks noChangeArrowheads="1"/>
            </p:cNvSpPr>
            <p:nvPr/>
          </p:nvSpPr>
          <p:spPr bwMode="gray">
            <a:xfrm>
              <a:off x="3070" y="1360"/>
              <a:ext cx="880" cy="195"/>
            </a:xfrm>
            <a:prstGeom prst="rect">
              <a:avLst/>
            </a:prstGeom>
            <a:noFill/>
            <a:ln>
              <a:noFill/>
            </a:ln>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auto" hangingPunct="1">
                <a:spcBef>
                  <a:spcPts val="0"/>
                </a:spcBef>
                <a:spcAft>
                  <a:spcPts val="0"/>
                </a:spcAft>
                <a:defRPr/>
              </a:pPr>
              <a:r>
                <a:rPr lang="zh-CN" altLang="en-US" sz="2600" b="0" kern="0" dirty="0">
                  <a:solidFill>
                    <a:srgbClr val="002060"/>
                  </a:solidFill>
                  <a:ea typeface="微软雅黑" panose="020B0503020204020204" pitchFamily="34" charset="-122"/>
                  <a:sym typeface="Calibri" panose="020F0502020204030204" pitchFamily="34" charset="0"/>
                </a:rPr>
                <a:t>扶贫</a:t>
              </a:r>
            </a:p>
          </p:txBody>
        </p:sp>
        <p:sp>
          <p:nvSpPr>
            <p:cNvPr id="36" name="Text Box 21">
              <a:extLst>
                <a:ext uri="{FF2B5EF4-FFF2-40B4-BE49-F238E27FC236}">
                  <a16:creationId xmlns:a16="http://schemas.microsoft.com/office/drawing/2014/main" id="{9C09A61F-F7C0-4ABA-BDFC-0A15B583811E}"/>
                </a:ext>
              </a:extLst>
            </p:cNvPr>
            <p:cNvSpPr txBox="1">
              <a:spLocks noChangeArrowheads="1"/>
            </p:cNvSpPr>
            <p:nvPr/>
          </p:nvSpPr>
          <p:spPr bwMode="auto">
            <a:xfrm>
              <a:off x="2916" y="1740"/>
              <a:ext cx="1197" cy="914"/>
            </a:xfrm>
            <a:prstGeom prst="rect">
              <a:avLst/>
            </a:prstGeom>
            <a:noFill/>
            <a:ln>
              <a:noFill/>
            </a:ln>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fontAlgn="auto" hangingPunct="1">
                <a:spcBef>
                  <a:spcPts val="0"/>
                </a:spcBef>
                <a:spcAft>
                  <a:spcPts val="0"/>
                </a:spcAft>
                <a:defRPr/>
              </a:pPr>
              <a:r>
                <a:rPr lang="zh-CN" altLang="en-US" sz="2400" b="0" kern="0" dirty="0">
                  <a:latin typeface="黑体" panose="02010609060101010101" pitchFamily="49" charset="-122"/>
                  <a:ea typeface="黑体" panose="02010609060101010101" pitchFamily="49" charset="-122"/>
                  <a:sym typeface="Calibri" panose="020F0502020204030204" pitchFamily="34" charset="0"/>
                </a:rPr>
                <a:t>重点在农村</a:t>
              </a:r>
              <a:endParaRPr lang="en-US" altLang="zh-CN" sz="2400" b="0" kern="0" dirty="0">
                <a:latin typeface="黑体" panose="02010609060101010101" pitchFamily="49" charset="-122"/>
                <a:ea typeface="黑体" panose="02010609060101010101" pitchFamily="49" charset="-122"/>
                <a:sym typeface="Calibri" panose="020F0502020204030204" pitchFamily="34" charset="0"/>
              </a:endParaRPr>
            </a:p>
            <a:p>
              <a:pPr algn="just" eaLnBrk="1" fontAlgn="auto" hangingPunct="1">
                <a:spcBef>
                  <a:spcPts val="0"/>
                </a:spcBef>
                <a:spcAft>
                  <a:spcPts val="0"/>
                </a:spcAft>
                <a:defRPr/>
              </a:pPr>
              <a:r>
                <a:rPr lang="zh-CN" altLang="en-US" sz="2400" kern="0" dirty="0">
                  <a:latin typeface="黑体" panose="02010609060101010101" pitchFamily="49" charset="-122"/>
                  <a:ea typeface="黑体" panose="02010609060101010101" pitchFamily="49" charset="-122"/>
                  <a:sym typeface="Calibri" panose="020F0502020204030204" pitchFamily="34" charset="0"/>
                </a:rPr>
                <a:t>难点在农村</a:t>
              </a:r>
              <a:endParaRPr lang="en-US" altLang="zh-CN" sz="2400" kern="0" dirty="0">
                <a:latin typeface="黑体" panose="02010609060101010101" pitchFamily="49" charset="-122"/>
                <a:ea typeface="黑体" panose="02010609060101010101" pitchFamily="49" charset="-122"/>
                <a:sym typeface="Calibri" panose="020F0502020204030204" pitchFamily="34" charset="0"/>
              </a:endParaRPr>
            </a:p>
            <a:p>
              <a:pPr algn="just">
                <a:defRPr/>
              </a:pPr>
              <a:r>
                <a:rPr lang="zh-CN" altLang="en-US" sz="2400" kern="0" dirty="0">
                  <a:latin typeface="黑体" panose="02010609060101010101" pitchFamily="49" charset="-122"/>
                  <a:ea typeface="黑体" panose="02010609060101010101" pitchFamily="49" charset="-122"/>
                  <a:sym typeface="Calibri" panose="020F0502020204030204" pitchFamily="34" charset="0"/>
                </a:rPr>
                <a:t>“实现</a:t>
              </a:r>
              <a:r>
                <a:rPr lang="en-US" altLang="zh-CN" sz="2400" kern="0" dirty="0">
                  <a:latin typeface="黑体" panose="02010609060101010101" pitchFamily="49" charset="-122"/>
                  <a:ea typeface="黑体" panose="02010609060101010101" pitchFamily="49" charset="-122"/>
                  <a:sym typeface="Calibri" panose="020F0502020204030204" pitchFamily="34" charset="0"/>
                </a:rPr>
                <a:t>2020</a:t>
              </a:r>
              <a:r>
                <a:rPr lang="zh-CN" altLang="en-US" sz="2400" kern="0" dirty="0">
                  <a:latin typeface="黑体" panose="02010609060101010101" pitchFamily="49" charset="-122"/>
                  <a:ea typeface="黑体" panose="02010609060101010101" pitchFamily="49" charset="-122"/>
                  <a:sym typeface="Calibri" panose="020F0502020204030204" pitchFamily="34" charset="0"/>
                </a:rPr>
                <a:t>年我国现行标准下农村贫困人口脱贫”</a:t>
              </a:r>
              <a:endParaRPr lang="en-US" altLang="zh-CN" sz="2400" b="0" kern="0" dirty="0">
                <a:latin typeface="黑体" panose="02010609060101010101" pitchFamily="49" charset="-122"/>
                <a:ea typeface="黑体" panose="02010609060101010101" pitchFamily="49" charset="-122"/>
                <a:sym typeface="Calibri" panose="020F0502020204030204" pitchFamily="34" charset="0"/>
              </a:endParaRPr>
            </a:p>
          </p:txBody>
        </p:sp>
      </p:grpSp>
      <p:grpSp>
        <p:nvGrpSpPr>
          <p:cNvPr id="37" name="Group 115">
            <a:extLst>
              <a:ext uri="{FF2B5EF4-FFF2-40B4-BE49-F238E27FC236}">
                <a16:creationId xmlns:a16="http://schemas.microsoft.com/office/drawing/2014/main" id="{024B45F8-AA0E-4B76-A005-C6B82F26CBC3}"/>
              </a:ext>
            </a:extLst>
          </p:cNvPr>
          <p:cNvGrpSpPr>
            <a:grpSpLocks/>
          </p:cNvGrpSpPr>
          <p:nvPr/>
        </p:nvGrpSpPr>
        <p:grpSpPr bwMode="auto">
          <a:xfrm>
            <a:off x="5797550" y="620688"/>
            <a:ext cx="2446338" cy="3609164"/>
            <a:chOff x="1522" y="1348"/>
            <a:chExt cx="1314" cy="1724"/>
          </a:xfrm>
        </p:grpSpPr>
        <p:sp>
          <p:nvSpPr>
            <p:cNvPr id="38" name="AutoShape 16">
              <a:extLst>
                <a:ext uri="{FF2B5EF4-FFF2-40B4-BE49-F238E27FC236}">
                  <a16:creationId xmlns:a16="http://schemas.microsoft.com/office/drawing/2014/main" id="{8565E11E-B15D-4496-BB50-C9F8BD2C5493}"/>
                </a:ext>
              </a:extLst>
            </p:cNvPr>
            <p:cNvSpPr>
              <a:spLocks noChangeArrowheads="1"/>
            </p:cNvSpPr>
            <p:nvPr/>
          </p:nvSpPr>
          <p:spPr bwMode="auto">
            <a:xfrm>
              <a:off x="1522" y="1529"/>
              <a:ext cx="1314" cy="1543"/>
            </a:xfrm>
            <a:prstGeom prst="roundRect">
              <a:avLst>
                <a:gd name="adj" fmla="val 4690"/>
              </a:avLst>
            </a:prstGeom>
            <a:noFill/>
            <a:ln w="57150">
              <a:solidFill>
                <a:schemeClr val="tx2"/>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fontAlgn="auto" hangingPunct="1">
                <a:spcBef>
                  <a:spcPts val="0"/>
                </a:spcBef>
                <a:spcAft>
                  <a:spcPts val="0"/>
                </a:spcAft>
                <a:defRPr/>
              </a:pPr>
              <a:endParaRPr lang="zh-CN" altLang="en-US" sz="1800" b="0" kern="0">
                <a:solidFill>
                  <a:srgbClr val="000000"/>
                </a:solidFill>
                <a:sym typeface="Calibri" panose="020F0502020204030204" pitchFamily="34" charset="0"/>
              </a:endParaRPr>
            </a:p>
          </p:txBody>
        </p:sp>
        <p:sp>
          <p:nvSpPr>
            <p:cNvPr id="39" name="AutoShape 17">
              <a:extLst>
                <a:ext uri="{FF2B5EF4-FFF2-40B4-BE49-F238E27FC236}">
                  <a16:creationId xmlns:a16="http://schemas.microsoft.com/office/drawing/2014/main" id="{BDFAE57A-F7E3-4A3B-B339-CBCB1F89FC53}"/>
                </a:ext>
              </a:extLst>
            </p:cNvPr>
            <p:cNvSpPr>
              <a:spLocks noChangeArrowheads="1"/>
            </p:cNvSpPr>
            <p:nvPr/>
          </p:nvSpPr>
          <p:spPr bwMode="gray">
            <a:xfrm>
              <a:off x="1652" y="1360"/>
              <a:ext cx="1033" cy="352"/>
            </a:xfrm>
            <a:prstGeom prst="roundRect">
              <a:avLst>
                <a:gd name="adj" fmla="val 50000"/>
              </a:avLst>
            </a:prstGeom>
            <a:solidFill>
              <a:schemeClr val="tx2"/>
            </a:solidFill>
            <a:ln w="9525">
              <a:solidFill>
                <a:schemeClr val="tx2"/>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fontAlgn="auto" hangingPunct="1">
                <a:spcBef>
                  <a:spcPts val="0"/>
                </a:spcBef>
                <a:spcAft>
                  <a:spcPts val="0"/>
                </a:spcAft>
                <a:defRPr/>
              </a:pPr>
              <a:endParaRPr lang="zh-CN" altLang="en-US" sz="1800" b="0" kern="0">
                <a:solidFill>
                  <a:srgbClr val="000000"/>
                </a:solidFill>
                <a:sym typeface="Calibri" panose="020F0502020204030204" pitchFamily="34" charset="0"/>
              </a:endParaRPr>
            </a:p>
          </p:txBody>
        </p:sp>
        <p:sp>
          <p:nvSpPr>
            <p:cNvPr id="40" name="Text Box 20">
              <a:extLst>
                <a:ext uri="{FF2B5EF4-FFF2-40B4-BE49-F238E27FC236}">
                  <a16:creationId xmlns:a16="http://schemas.microsoft.com/office/drawing/2014/main" id="{26ACF3A7-9829-4FD5-B052-06D314B79A58}"/>
                </a:ext>
              </a:extLst>
            </p:cNvPr>
            <p:cNvSpPr txBox="1">
              <a:spLocks noChangeArrowheads="1"/>
            </p:cNvSpPr>
            <p:nvPr/>
          </p:nvSpPr>
          <p:spPr bwMode="gray">
            <a:xfrm>
              <a:off x="1650" y="1348"/>
              <a:ext cx="1051" cy="198"/>
            </a:xfrm>
            <a:prstGeom prst="rect">
              <a:avLst/>
            </a:prstGeom>
            <a:noFill/>
            <a:ln w="9525" algn="ctr">
              <a:noFill/>
              <a:miter lim="800000"/>
              <a:headEnd/>
              <a:tailEnd/>
            </a:ln>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auto" hangingPunct="1">
                <a:spcBef>
                  <a:spcPts val="0"/>
                </a:spcBef>
                <a:spcAft>
                  <a:spcPts val="0"/>
                </a:spcAft>
                <a:defRPr/>
              </a:pPr>
              <a:r>
                <a:rPr lang="zh-CN" altLang="en-US" sz="2600" b="0" kern="0" dirty="0">
                  <a:solidFill>
                    <a:srgbClr val="002060"/>
                  </a:solidFill>
                  <a:ea typeface="微软雅黑" panose="020B0503020204020204" pitchFamily="34" charset="-122"/>
                  <a:sym typeface="Calibri" panose="020F0502020204030204" pitchFamily="34" charset="0"/>
                </a:rPr>
                <a:t>新农村建设</a:t>
              </a:r>
            </a:p>
          </p:txBody>
        </p:sp>
        <p:sp>
          <p:nvSpPr>
            <p:cNvPr id="41" name="Text Box 21">
              <a:extLst>
                <a:ext uri="{FF2B5EF4-FFF2-40B4-BE49-F238E27FC236}">
                  <a16:creationId xmlns:a16="http://schemas.microsoft.com/office/drawing/2014/main" id="{E57774DC-9245-4DA7-8758-380E451C8542}"/>
                </a:ext>
              </a:extLst>
            </p:cNvPr>
            <p:cNvSpPr txBox="1">
              <a:spLocks noChangeArrowheads="1"/>
            </p:cNvSpPr>
            <p:nvPr/>
          </p:nvSpPr>
          <p:spPr bwMode="auto">
            <a:xfrm>
              <a:off x="1565" y="1788"/>
              <a:ext cx="1221" cy="633"/>
            </a:xfrm>
            <a:prstGeom prst="rect">
              <a:avLst/>
            </a:prstGeom>
            <a:noFill/>
            <a:ln w="9525" algn="ctr">
              <a:noFill/>
              <a:miter lim="800000"/>
              <a:headEnd/>
              <a:tailEnd/>
            </a:ln>
          </p:spPr>
          <p:txBody>
            <a:bodyPr lIns="0" r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fontAlgn="auto" hangingPunct="1">
                <a:spcBef>
                  <a:spcPts val="0"/>
                </a:spcBef>
                <a:spcAft>
                  <a:spcPts val="0"/>
                </a:spcAft>
                <a:defRPr/>
              </a:pPr>
              <a:r>
                <a:rPr lang="zh-CN" altLang="en-US" sz="2400" kern="0" dirty="0">
                  <a:solidFill>
                    <a:schemeClr val="tx2"/>
                  </a:solidFill>
                  <a:latin typeface="黑体" panose="02010609060101010101" pitchFamily="49" charset="-122"/>
                  <a:ea typeface="黑体" panose="02010609060101010101" pitchFamily="49" charset="-122"/>
                  <a:sym typeface="Calibri" panose="020F0502020204030204" pitchFamily="34" charset="0"/>
                </a:rPr>
                <a:t>低保制度</a:t>
              </a:r>
              <a:endParaRPr lang="en-US" altLang="zh-CN" sz="2400" kern="0" dirty="0">
                <a:solidFill>
                  <a:schemeClr val="tx2"/>
                </a:solidFill>
                <a:latin typeface="黑体" panose="02010609060101010101" pitchFamily="49" charset="-122"/>
                <a:ea typeface="黑体" panose="02010609060101010101" pitchFamily="49" charset="-122"/>
                <a:sym typeface="Calibri" panose="020F0502020204030204" pitchFamily="34" charset="0"/>
              </a:endParaRPr>
            </a:p>
            <a:p>
              <a:pPr algn="just" eaLnBrk="1" fontAlgn="auto" hangingPunct="1">
                <a:spcBef>
                  <a:spcPts val="0"/>
                </a:spcBef>
                <a:spcAft>
                  <a:spcPts val="0"/>
                </a:spcAft>
                <a:defRPr/>
              </a:pPr>
              <a:r>
                <a:rPr lang="zh-CN" altLang="en-US" sz="2400" kern="0" dirty="0">
                  <a:solidFill>
                    <a:schemeClr val="tx2"/>
                  </a:solidFill>
                  <a:latin typeface="黑体" panose="02010609060101010101" pitchFamily="49" charset="-122"/>
                  <a:ea typeface="黑体" panose="02010609060101010101" pitchFamily="49" charset="-122"/>
                  <a:sym typeface="Calibri" panose="020F0502020204030204" pitchFamily="34" charset="0"/>
                </a:rPr>
                <a:t>扶贫开发政策</a:t>
              </a:r>
              <a:endParaRPr lang="en-US" altLang="zh-CN" sz="2400" kern="0" dirty="0">
                <a:solidFill>
                  <a:schemeClr val="tx2"/>
                </a:solidFill>
                <a:latin typeface="黑体" panose="02010609060101010101" pitchFamily="49" charset="-122"/>
                <a:ea typeface="黑体" panose="02010609060101010101" pitchFamily="49" charset="-122"/>
                <a:sym typeface="Calibri" panose="020F0502020204030204" pitchFamily="34" charset="0"/>
              </a:endParaRPr>
            </a:p>
            <a:p>
              <a:pPr algn="just" eaLnBrk="1" fontAlgn="auto" hangingPunct="1">
                <a:spcBef>
                  <a:spcPts val="0"/>
                </a:spcBef>
                <a:spcAft>
                  <a:spcPts val="0"/>
                </a:spcAft>
                <a:defRPr/>
              </a:pPr>
              <a:r>
                <a:rPr lang="zh-CN" altLang="en-US" sz="2400" kern="0" dirty="0">
                  <a:solidFill>
                    <a:schemeClr val="tx2"/>
                  </a:solidFill>
                  <a:latin typeface="黑体" panose="02010609060101010101" pitchFamily="49" charset="-122"/>
                  <a:ea typeface="黑体" panose="02010609060101010101" pitchFamily="49" charset="-122"/>
                  <a:sym typeface="Calibri" panose="020F0502020204030204" pitchFamily="34" charset="0"/>
                </a:rPr>
                <a:t>就地就业空间</a:t>
              </a:r>
              <a:endParaRPr lang="en-US" altLang="zh-CN" sz="2400" kern="0" dirty="0">
                <a:solidFill>
                  <a:schemeClr val="tx2"/>
                </a:solidFill>
                <a:latin typeface="黑体" panose="02010609060101010101" pitchFamily="49" charset="-122"/>
                <a:ea typeface="黑体" panose="02010609060101010101" pitchFamily="49" charset="-122"/>
                <a:sym typeface="Calibri" panose="020F0502020204030204" pitchFamily="34" charset="0"/>
              </a:endParaRPr>
            </a:p>
            <a:p>
              <a:pPr algn="just" eaLnBrk="1" fontAlgn="auto" hangingPunct="1">
                <a:spcBef>
                  <a:spcPts val="0"/>
                </a:spcBef>
                <a:spcAft>
                  <a:spcPts val="0"/>
                </a:spcAft>
                <a:defRPr/>
              </a:pPr>
              <a:endParaRPr lang="en-US" altLang="zh-CN" sz="2400" kern="0" dirty="0">
                <a:solidFill>
                  <a:schemeClr val="tx2"/>
                </a:solidFill>
                <a:latin typeface="黑体" panose="02010609060101010101" pitchFamily="49" charset="-122"/>
                <a:ea typeface="黑体" panose="02010609060101010101" pitchFamily="49" charset="-122"/>
                <a:sym typeface="Calibri" panose="020F0502020204030204" pitchFamily="34" charset="0"/>
              </a:endParaRPr>
            </a:p>
          </p:txBody>
        </p:sp>
      </p:grpSp>
      <p:sp>
        <p:nvSpPr>
          <p:cNvPr id="42" name="文本框 41">
            <a:extLst>
              <a:ext uri="{FF2B5EF4-FFF2-40B4-BE49-F238E27FC236}">
                <a16:creationId xmlns:a16="http://schemas.microsoft.com/office/drawing/2014/main" id="{0FE653B6-5BB0-4EAA-A3B3-AF3FDEA5E6D5}"/>
              </a:ext>
            </a:extLst>
          </p:cNvPr>
          <p:cNvSpPr txBox="1"/>
          <p:nvPr/>
        </p:nvSpPr>
        <p:spPr>
          <a:xfrm>
            <a:off x="0" y="4725503"/>
            <a:ext cx="9144000" cy="2246769"/>
          </a:xfrm>
          <a:prstGeom prst="rect">
            <a:avLst/>
          </a:prstGeom>
          <a:pattFill prst="trellis">
            <a:fgClr>
              <a:schemeClr val="accent1"/>
            </a:fgClr>
            <a:bgClr>
              <a:schemeClr val="bg1"/>
            </a:bgClr>
          </a:pattFill>
          <a:ln w="15875">
            <a:solidFill>
              <a:schemeClr val="tx1"/>
            </a:solidFill>
          </a:ln>
        </p:spPr>
        <p:txBody>
          <a:bodyPr wrap="square" rtlCol="0">
            <a:spAutoFit/>
          </a:bodyPr>
          <a:lstStyle/>
          <a:p>
            <a:r>
              <a:rPr lang="zh-CN" altLang="en-US" sz="2000" dirty="0"/>
              <a:t>“近</a:t>
            </a:r>
            <a:r>
              <a:rPr lang="en-US" altLang="zh-CN" sz="2000" dirty="0"/>
              <a:t>5</a:t>
            </a:r>
            <a:r>
              <a:rPr lang="zh-CN" altLang="en-US" sz="2000" dirty="0"/>
              <a:t>年来，我国有</a:t>
            </a:r>
            <a:r>
              <a:rPr lang="en-US" altLang="zh-CN" sz="2000" dirty="0"/>
              <a:t>6000</a:t>
            </a:r>
            <a:r>
              <a:rPr lang="zh-CN" altLang="en-US" sz="2000" dirty="0"/>
              <a:t>多万贫困人口实现脱贫，贫困发生率从</a:t>
            </a:r>
            <a:r>
              <a:rPr lang="en-US" altLang="zh-CN" sz="2000" dirty="0"/>
              <a:t>10.2%</a:t>
            </a:r>
            <a:r>
              <a:rPr lang="zh-CN" altLang="en-US" sz="2000" dirty="0"/>
              <a:t>下降到了</a:t>
            </a:r>
            <a:r>
              <a:rPr lang="en-US" altLang="zh-CN" sz="2000" dirty="0"/>
              <a:t>4%</a:t>
            </a:r>
            <a:r>
              <a:rPr lang="zh-CN" altLang="en-US" sz="2000" dirty="0"/>
              <a:t>以下，精准扶贫、精准脱贫工作取得了重要的阶段性成果。目前，我国仍有</a:t>
            </a:r>
            <a:r>
              <a:rPr lang="en-US" altLang="zh-CN" sz="2000" dirty="0"/>
              <a:t>3000</a:t>
            </a:r>
            <a:r>
              <a:rPr lang="zh-CN" altLang="en-US" sz="2000" dirty="0"/>
              <a:t>万左右的农村贫困人口，下一阶段的任务仍很艰巨。要确保实现到</a:t>
            </a:r>
            <a:r>
              <a:rPr lang="en-US" altLang="zh-CN" sz="2000" dirty="0"/>
              <a:t>2020</a:t>
            </a:r>
            <a:r>
              <a:rPr lang="zh-CN" altLang="en-US" sz="2000" dirty="0"/>
              <a:t>年贫困地区和贫困群众同全国一道进入全面小康社会的目标，就必须坚持精准扶贫、精准脱贫基本方略，攻克深度贫困堡垒，采取有针对性的措施，在“准”和“实”上下功夫，确保脱贫攻坚目标顺利实现。”               </a:t>
            </a:r>
            <a:endParaRPr lang="en-US" altLang="zh-CN" sz="2000" dirty="0"/>
          </a:p>
          <a:p>
            <a:r>
              <a:rPr lang="en-US" altLang="zh-CN" sz="2000" dirty="0"/>
              <a:t>                  </a:t>
            </a:r>
            <a:r>
              <a:rPr lang="zh-CN" altLang="en-US" sz="2000" dirty="0"/>
              <a:t>                                                    </a:t>
            </a:r>
            <a:r>
              <a:rPr lang="en-US" altLang="zh-CN" sz="2000" dirty="0"/>
              <a:t>——2018</a:t>
            </a:r>
            <a:r>
              <a:rPr lang="zh-CN" altLang="en-US" sz="2000" dirty="0"/>
              <a:t>年</a:t>
            </a:r>
            <a:r>
              <a:rPr lang="en-US" altLang="zh-CN" sz="2000" dirty="0"/>
              <a:t>9</a:t>
            </a:r>
            <a:r>
              <a:rPr lang="zh-CN" altLang="en-US" sz="2000" dirty="0"/>
              <a:t>月</a:t>
            </a:r>
            <a:r>
              <a:rPr lang="en-US" altLang="zh-CN" sz="2000" dirty="0"/>
              <a:t>20</a:t>
            </a:r>
            <a:r>
              <a:rPr lang="zh-CN" altLang="en-US" sz="2000" dirty="0"/>
              <a:t>日</a:t>
            </a:r>
            <a:r>
              <a:rPr lang="en-US" altLang="zh-CN" sz="2000" dirty="0"/>
              <a:t>《</a:t>
            </a:r>
            <a:r>
              <a:rPr lang="zh-CN" altLang="en-US" sz="2000" dirty="0"/>
              <a:t>经济日报</a:t>
            </a:r>
            <a:r>
              <a:rPr lang="en-US" altLang="zh-CN" sz="2000" dirty="0"/>
              <a:t>》</a:t>
            </a:r>
            <a:endParaRPr lang="zh-CN" altLang="en-US" sz="2000" b="1" dirty="0"/>
          </a:p>
        </p:txBody>
      </p:sp>
    </p:spTree>
    <p:extLst>
      <p:ext uri="{BB962C8B-B14F-4D97-AF65-F5344CB8AC3E}">
        <p14:creationId xmlns:p14="http://schemas.microsoft.com/office/powerpoint/2010/main" val="2139852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1" fill="hold" nodeType="clickEffect">
                                  <p:stCondLst>
                                    <p:cond delay="0"/>
                                  </p:stCondLst>
                                  <p:childTnLst>
                                    <p:set>
                                      <p:cBhvr>
                                        <p:cTn id="13" dur="1" fill="hold">
                                          <p:stCondLst>
                                            <p:cond delay="0"/>
                                          </p:stCondLst>
                                        </p:cTn>
                                        <p:tgtEl>
                                          <p:spTgt spid="32"/>
                                        </p:tgtEl>
                                        <p:attrNameLst>
                                          <p:attrName>style.visibility</p:attrName>
                                        </p:attrNameLst>
                                      </p:cBhvr>
                                      <p:to>
                                        <p:strVal val="visible"/>
                                      </p:to>
                                    </p:set>
                                    <p:animEffect transition="in" filter="wipe(up)">
                                      <p:cBhvr>
                                        <p:cTn id="14" dur="500"/>
                                        <p:tgtEl>
                                          <p:spTgt spid="32"/>
                                        </p:tgtEl>
                                      </p:cBhvr>
                                    </p:animEffect>
                                  </p:childTnLst>
                                </p:cTn>
                              </p:par>
                            </p:childTnLst>
                          </p:cTn>
                        </p:par>
                        <p:par>
                          <p:cTn id="15" fill="hold">
                            <p:stCondLst>
                              <p:cond delay="500"/>
                            </p:stCondLst>
                            <p:childTnLst>
                              <p:par>
                                <p:cTn id="16" presetID="22" presetClass="entr" presetSubtype="1" fill="hold" nodeType="afterEffect">
                                  <p:stCondLst>
                                    <p:cond delay="0"/>
                                  </p:stCondLst>
                                  <p:childTnLst>
                                    <p:set>
                                      <p:cBhvr>
                                        <p:cTn id="17" dur="1" fill="hold">
                                          <p:stCondLst>
                                            <p:cond delay="0"/>
                                          </p:stCondLst>
                                        </p:cTn>
                                        <p:tgtEl>
                                          <p:spTgt spid="37"/>
                                        </p:tgtEl>
                                        <p:attrNameLst>
                                          <p:attrName>style.visibility</p:attrName>
                                        </p:attrNameLst>
                                      </p:cBhvr>
                                      <p:to>
                                        <p:strVal val="visible"/>
                                      </p:to>
                                    </p:set>
                                    <p:animEffect transition="in" filter="wipe(up)">
                                      <p:cBhvr>
                                        <p:cTn id="18"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B9BCAF-23DD-AC4A-818A-AA61C6B70786}"/>
              </a:ext>
            </a:extLst>
          </p:cNvPr>
          <p:cNvSpPr>
            <a:spLocks noGrp="1"/>
          </p:cNvSpPr>
          <p:nvPr>
            <p:ph type="title"/>
          </p:nvPr>
        </p:nvSpPr>
        <p:spPr>
          <a:xfrm>
            <a:off x="395536" y="332656"/>
            <a:ext cx="8208912" cy="888050"/>
          </a:xfrm>
        </p:spPr>
        <p:txBody>
          <a:bodyPr/>
          <a:lstStyle/>
          <a:p>
            <a:endParaRPr kumimoji="1" lang="zh-CN" altLang="en-US" dirty="0"/>
          </a:p>
        </p:txBody>
      </p:sp>
      <p:graphicFrame>
        <p:nvGraphicFramePr>
          <p:cNvPr id="5" name="内容占位符 4">
            <a:extLst>
              <a:ext uri="{FF2B5EF4-FFF2-40B4-BE49-F238E27FC236}">
                <a16:creationId xmlns:a16="http://schemas.microsoft.com/office/drawing/2014/main" id="{87C88F04-81D7-414A-B05D-2EED64E8FFC9}"/>
              </a:ext>
            </a:extLst>
          </p:cNvPr>
          <p:cNvGraphicFramePr>
            <a:graphicFrameLocks noGrp="1"/>
          </p:cNvGraphicFramePr>
          <p:nvPr>
            <p:ph idx="1"/>
          </p:nvPr>
        </p:nvGraphicFramePr>
        <p:xfrm>
          <a:off x="484710" y="2412481"/>
          <a:ext cx="7903714" cy="382483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标题 1">
            <a:extLst>
              <a:ext uri="{FF2B5EF4-FFF2-40B4-BE49-F238E27FC236}">
                <a16:creationId xmlns:a16="http://schemas.microsoft.com/office/drawing/2014/main" id="{59F20BB1-CE1E-4A30-91B6-DEB409CA1BD5}"/>
              </a:ext>
            </a:extLst>
          </p:cNvPr>
          <p:cNvSpPr txBox="1">
            <a:spLocks/>
          </p:cNvSpPr>
          <p:nvPr/>
        </p:nvSpPr>
        <p:spPr>
          <a:xfrm>
            <a:off x="-288032" y="488251"/>
            <a:ext cx="9468544" cy="1212557"/>
          </a:xfrm>
          <a:prstGeom prst="rect">
            <a:avLst/>
          </a:prstGeom>
          <a:solidFill>
            <a:schemeClr val="bg2">
              <a:lumMod val="60000"/>
              <a:lumOff val="40000"/>
            </a:schemeClr>
          </a:solidFill>
        </p:spPr>
        <p:txBody>
          <a:bodyPr vert="horz" lIns="91440" tIns="45720" rIns="91440" bIns="45720" rtlCol="0" anchor="t">
            <a:noAutofit/>
          </a:bodyPr>
          <a:lstStyle>
            <a:lvl1pPr algn="l" defTabSz="457207"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kumimoji="1" lang="zh-CN" altLang="en-US" sz="2000" dirty="0">
                <a:latin typeface="华文楷体" panose="02010600040101010101" pitchFamily="2" charset="-122"/>
                <a:ea typeface="华文楷体" panose="02010600040101010101" pitchFamily="2" charset="-122"/>
              </a:rPr>
              <a:t>“</a:t>
            </a:r>
            <a:r>
              <a:rPr kumimoji="1" lang="zh-CN" altLang="en-US" sz="3200" dirty="0">
                <a:latin typeface="华文楷体" panose="02010600040101010101" pitchFamily="2" charset="-122"/>
                <a:ea typeface="华文楷体" panose="02010600040101010101" pitchFamily="2" charset="-122"/>
              </a:rPr>
              <a:t>提高保障和改善民生水平，加强和创新社会治理。”</a:t>
            </a:r>
            <a:endParaRPr kumimoji="1" lang="en-US" altLang="zh-CN" sz="3200" dirty="0">
              <a:latin typeface="华文楷体" panose="02010600040101010101" pitchFamily="2" charset="-122"/>
              <a:ea typeface="华文楷体" panose="02010600040101010101" pitchFamily="2" charset="-122"/>
            </a:endParaRPr>
          </a:p>
          <a:p>
            <a:r>
              <a:rPr kumimoji="1" lang="en-US" altLang="zh-CN" sz="3200" dirty="0">
                <a:latin typeface="华文楷体" panose="02010600040101010101" pitchFamily="2" charset="-122"/>
                <a:ea typeface="华文楷体" panose="02010600040101010101" pitchFamily="2" charset="-122"/>
              </a:rPr>
              <a:t>                            —— 《</a:t>
            </a:r>
            <a:r>
              <a:rPr kumimoji="1" lang="zh-CN" altLang="en-US" sz="3200" dirty="0">
                <a:latin typeface="华文楷体" panose="02010600040101010101" pitchFamily="2" charset="-122"/>
                <a:ea typeface="华文楷体" panose="02010600040101010101" pitchFamily="2" charset="-122"/>
              </a:rPr>
              <a:t>十九大报告</a:t>
            </a:r>
            <a:r>
              <a:rPr kumimoji="1" lang="en-US" altLang="zh-CN" sz="3200" dirty="0">
                <a:latin typeface="华文楷体" panose="02010600040101010101" pitchFamily="2" charset="-122"/>
                <a:ea typeface="华文楷体" panose="02010600040101010101" pitchFamily="2" charset="-122"/>
              </a:rPr>
              <a:t>》</a:t>
            </a:r>
            <a:r>
              <a:rPr kumimoji="1" lang="zh-CN" altLang="en-US" sz="3200" dirty="0">
                <a:latin typeface="华文楷体" panose="02010600040101010101" pitchFamily="2" charset="-122"/>
                <a:ea typeface="华文楷体" panose="02010600040101010101" pitchFamily="2" charset="-122"/>
              </a:rPr>
              <a:t>第八部分</a:t>
            </a:r>
            <a:endParaRPr kumimoji="1" lang="en-US" altLang="zh-CN" sz="4800" dirty="0">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243484637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41A29E-7013-46C9-ACD9-7C1C826A1E0E}"/>
              </a:ext>
            </a:extLst>
          </p:cNvPr>
          <p:cNvSpPr>
            <a:spLocks noGrp="1"/>
          </p:cNvSpPr>
          <p:nvPr>
            <p:ph type="title"/>
          </p:nvPr>
        </p:nvSpPr>
        <p:spPr>
          <a:xfrm>
            <a:off x="506660" y="800183"/>
            <a:ext cx="8025779" cy="1400530"/>
          </a:xfrm>
        </p:spPr>
        <p:txBody>
          <a:bodyPr/>
          <a:lstStyle/>
          <a:p>
            <a:r>
              <a:rPr lang="zh-CN" altLang="en-US" sz="3600" dirty="0"/>
              <a:t>抓住人民</a:t>
            </a:r>
            <a:br>
              <a:rPr lang="en-US" altLang="zh-CN" sz="3600" dirty="0"/>
            </a:br>
            <a:r>
              <a:rPr lang="en-US" altLang="zh-CN" sz="3600" dirty="0"/>
              <a:t>       </a:t>
            </a:r>
            <a:r>
              <a:rPr lang="zh-CN" altLang="en-US" sz="3600" dirty="0"/>
              <a:t>最关心最直接最现实</a:t>
            </a:r>
            <a:br>
              <a:rPr lang="en-US" altLang="zh-CN" sz="3600" dirty="0"/>
            </a:br>
            <a:r>
              <a:rPr lang="en-US" altLang="zh-CN" sz="3600" dirty="0"/>
              <a:t>               </a:t>
            </a:r>
            <a:r>
              <a:rPr lang="zh-CN" altLang="en-US" sz="3600" dirty="0"/>
              <a:t>的利益问题</a:t>
            </a:r>
          </a:p>
        </p:txBody>
      </p:sp>
      <p:graphicFrame>
        <p:nvGraphicFramePr>
          <p:cNvPr id="3" name="图示 2">
            <a:extLst>
              <a:ext uri="{FF2B5EF4-FFF2-40B4-BE49-F238E27FC236}">
                <a16:creationId xmlns:a16="http://schemas.microsoft.com/office/drawing/2014/main" id="{A7F7B8C7-629E-442F-B054-CDA2304ABE6D}"/>
              </a:ext>
            </a:extLst>
          </p:cNvPr>
          <p:cNvGraphicFramePr/>
          <p:nvPr/>
        </p:nvGraphicFramePr>
        <p:xfrm>
          <a:off x="323528" y="1988840"/>
          <a:ext cx="8313812" cy="388843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箭头: 右 3">
            <a:extLst>
              <a:ext uri="{FF2B5EF4-FFF2-40B4-BE49-F238E27FC236}">
                <a16:creationId xmlns:a16="http://schemas.microsoft.com/office/drawing/2014/main" id="{1F82F39D-9886-48E0-9CBD-EA7F79516DD1}"/>
              </a:ext>
            </a:extLst>
          </p:cNvPr>
          <p:cNvSpPr/>
          <p:nvPr/>
        </p:nvSpPr>
        <p:spPr>
          <a:xfrm>
            <a:off x="1331640" y="5121188"/>
            <a:ext cx="6336704" cy="50405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41A096E8-2360-4AB9-A4F0-7B3D17B15454}"/>
              </a:ext>
            </a:extLst>
          </p:cNvPr>
          <p:cNvSpPr/>
          <p:nvPr/>
        </p:nvSpPr>
        <p:spPr>
          <a:xfrm>
            <a:off x="797374" y="5625244"/>
            <a:ext cx="7366119" cy="707886"/>
          </a:xfrm>
          <a:prstGeom prst="rect">
            <a:avLst/>
          </a:prstGeom>
          <a:noFill/>
        </p:spPr>
        <p:txBody>
          <a:bodyPr wrap="none" lIns="91440" tIns="45720" rIns="91440" bIns="45720">
            <a:spAutoFit/>
          </a:bodyPr>
          <a:lstStyle/>
          <a:p>
            <a:pPr algn="ctr"/>
            <a:r>
              <a:rPr lang="zh-CN" altLang="en-US" sz="4000" b="0" cap="none" spc="0" dirty="0">
                <a:ln w="0"/>
                <a:solidFill>
                  <a:schemeClr val="bg2">
                    <a:lumMod val="60000"/>
                    <a:lumOff val="40000"/>
                  </a:schemeClr>
                </a:solidFill>
                <a:effectLst>
                  <a:reflection blurRad="6350" stA="53000" endA="300" endPos="35500" dir="5400000" sy="-90000" algn="bl" rotWithShape="0"/>
                </a:effectLst>
              </a:rPr>
              <a:t>由小到大，尽力而为，量力而行</a:t>
            </a:r>
          </a:p>
        </p:txBody>
      </p:sp>
    </p:spTree>
    <p:extLst>
      <p:ext uri="{BB962C8B-B14F-4D97-AF65-F5344CB8AC3E}">
        <p14:creationId xmlns:p14="http://schemas.microsoft.com/office/powerpoint/2010/main" val="279586854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6AB164-21BF-4B76-BA94-4AE987FF6F5C}"/>
              </a:ext>
            </a:extLst>
          </p:cNvPr>
          <p:cNvSpPr>
            <a:spLocks noGrp="1"/>
          </p:cNvSpPr>
          <p:nvPr>
            <p:ph type="title"/>
          </p:nvPr>
        </p:nvSpPr>
        <p:spPr>
          <a:xfrm>
            <a:off x="179512" y="188640"/>
            <a:ext cx="8047730" cy="1097683"/>
          </a:xfrm>
        </p:spPr>
        <p:txBody>
          <a:bodyPr/>
          <a:lstStyle/>
          <a:p>
            <a:r>
              <a:rPr lang="zh-CN" altLang="en-US" sz="3200" dirty="0"/>
              <a:t>扶贫思路与步骤</a:t>
            </a:r>
          </a:p>
        </p:txBody>
      </p:sp>
      <p:graphicFrame>
        <p:nvGraphicFramePr>
          <p:cNvPr id="4" name="内容占位符 3">
            <a:extLst>
              <a:ext uri="{FF2B5EF4-FFF2-40B4-BE49-F238E27FC236}">
                <a16:creationId xmlns:a16="http://schemas.microsoft.com/office/drawing/2014/main" id="{EAA59215-F5E4-4E38-A21C-BC530EC92DA2}"/>
              </a:ext>
            </a:extLst>
          </p:cNvPr>
          <p:cNvGraphicFramePr>
            <a:graphicFrameLocks noGrp="1"/>
          </p:cNvGraphicFramePr>
          <p:nvPr>
            <p:ph idx="1"/>
          </p:nvPr>
        </p:nvGraphicFramePr>
        <p:xfrm>
          <a:off x="2881014" y="1124744"/>
          <a:ext cx="5976912" cy="453650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箭头: 下 2">
            <a:extLst>
              <a:ext uri="{FF2B5EF4-FFF2-40B4-BE49-F238E27FC236}">
                <a16:creationId xmlns:a16="http://schemas.microsoft.com/office/drawing/2014/main" id="{CD39E0FB-6FE7-4E10-B076-ACE05440FE80}"/>
              </a:ext>
            </a:extLst>
          </p:cNvPr>
          <p:cNvSpPr/>
          <p:nvPr/>
        </p:nvSpPr>
        <p:spPr>
          <a:xfrm>
            <a:off x="2123728" y="1376772"/>
            <a:ext cx="539812" cy="403244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流程图: 接点 4">
            <a:extLst>
              <a:ext uri="{FF2B5EF4-FFF2-40B4-BE49-F238E27FC236}">
                <a16:creationId xmlns:a16="http://schemas.microsoft.com/office/drawing/2014/main" id="{5BB17EDD-EBF9-4810-AFD2-30C9A697B43D}"/>
              </a:ext>
            </a:extLst>
          </p:cNvPr>
          <p:cNvSpPr/>
          <p:nvPr/>
        </p:nvSpPr>
        <p:spPr>
          <a:xfrm>
            <a:off x="610110" y="1399474"/>
            <a:ext cx="1078670" cy="1097683"/>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4400" b="1" dirty="0"/>
              <a:t>准</a:t>
            </a:r>
          </a:p>
        </p:txBody>
      </p:sp>
      <p:sp>
        <p:nvSpPr>
          <p:cNvPr id="7" name="流程图: 接点 6">
            <a:extLst>
              <a:ext uri="{FF2B5EF4-FFF2-40B4-BE49-F238E27FC236}">
                <a16:creationId xmlns:a16="http://schemas.microsoft.com/office/drawing/2014/main" id="{CECDE2A6-A914-4A05-B56D-EB1249F9474F}"/>
              </a:ext>
            </a:extLst>
          </p:cNvPr>
          <p:cNvSpPr/>
          <p:nvPr/>
        </p:nvSpPr>
        <p:spPr>
          <a:xfrm>
            <a:off x="677368" y="3476763"/>
            <a:ext cx="1078670" cy="1097683"/>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4400" b="1" dirty="0"/>
              <a:t>实</a:t>
            </a:r>
          </a:p>
        </p:txBody>
      </p:sp>
      <p:sp>
        <p:nvSpPr>
          <p:cNvPr id="8" name="矩形 7">
            <a:extLst>
              <a:ext uri="{FF2B5EF4-FFF2-40B4-BE49-F238E27FC236}">
                <a16:creationId xmlns:a16="http://schemas.microsoft.com/office/drawing/2014/main" id="{BC888609-AADA-4750-80AB-6D87ECA7D3F6}"/>
              </a:ext>
            </a:extLst>
          </p:cNvPr>
          <p:cNvSpPr/>
          <p:nvPr/>
        </p:nvSpPr>
        <p:spPr>
          <a:xfrm>
            <a:off x="0" y="5800228"/>
            <a:ext cx="9144000" cy="1107996"/>
          </a:xfrm>
          <a:prstGeom prst="rect">
            <a:avLst/>
          </a:prstGeom>
          <a:solidFill>
            <a:srgbClr val="92D050"/>
          </a:solidFill>
        </p:spPr>
        <p:txBody>
          <a:bodyPr wrap="square">
            <a:spAutoFit/>
          </a:bodyPr>
          <a:lstStyle/>
          <a:p>
            <a:r>
              <a:rPr lang="zh-CN" altLang="en-US" sz="2400" dirty="0"/>
              <a:t>          找准症结把准脉，开对药方拔“穷根”。</a:t>
            </a:r>
            <a:endParaRPr lang="en-US" altLang="zh-CN" sz="2400" dirty="0"/>
          </a:p>
          <a:p>
            <a:r>
              <a:rPr lang="en-US" altLang="zh-CN" sz="2400" dirty="0"/>
              <a:t>                                                              ——</a:t>
            </a:r>
            <a:r>
              <a:rPr lang="zh-CN" altLang="en-US" sz="2400" dirty="0"/>
              <a:t>习近平谈精准扶贫</a:t>
            </a:r>
            <a:endParaRPr lang="en-US" altLang="zh-CN" sz="2400" dirty="0"/>
          </a:p>
          <a:p>
            <a:endParaRPr lang="zh-CN" altLang="en-US" dirty="0"/>
          </a:p>
        </p:txBody>
      </p:sp>
      <p:sp>
        <p:nvSpPr>
          <p:cNvPr id="10" name="矩形 9">
            <a:extLst>
              <a:ext uri="{FF2B5EF4-FFF2-40B4-BE49-F238E27FC236}">
                <a16:creationId xmlns:a16="http://schemas.microsoft.com/office/drawing/2014/main" id="{B166A5F7-3770-4CA5-916D-80D40437AA13}"/>
              </a:ext>
            </a:extLst>
          </p:cNvPr>
          <p:cNvSpPr/>
          <p:nvPr/>
        </p:nvSpPr>
        <p:spPr>
          <a:xfrm>
            <a:off x="162581" y="2439424"/>
            <a:ext cx="2108244" cy="646331"/>
          </a:xfrm>
          <a:prstGeom prst="rect">
            <a:avLst/>
          </a:prstGeom>
          <a:noFill/>
        </p:spPr>
        <p:txBody>
          <a:bodyPr wrap="square" lIns="91440" tIns="45720" rIns="91440" bIns="45720">
            <a:spAutoFit/>
          </a:bodyPr>
          <a:lstStyle/>
          <a:p>
            <a:pPr algn="ctr"/>
            <a:r>
              <a:rPr lang="zh-CN" altLang="en-US" sz="36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脱真贫</a:t>
            </a:r>
            <a:endParaRPr lang="zh-CN" altLang="en-US" sz="3600" b="1"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endParaRPr>
          </a:p>
        </p:txBody>
      </p:sp>
      <p:sp>
        <p:nvSpPr>
          <p:cNvPr id="11" name="矩形 10">
            <a:extLst>
              <a:ext uri="{FF2B5EF4-FFF2-40B4-BE49-F238E27FC236}">
                <a16:creationId xmlns:a16="http://schemas.microsoft.com/office/drawing/2014/main" id="{3D2C2690-23DE-4856-88A2-7CF0FFE840E6}"/>
              </a:ext>
            </a:extLst>
          </p:cNvPr>
          <p:cNvSpPr/>
          <p:nvPr/>
        </p:nvSpPr>
        <p:spPr>
          <a:xfrm>
            <a:off x="231508" y="4510861"/>
            <a:ext cx="2108244" cy="646331"/>
          </a:xfrm>
          <a:prstGeom prst="rect">
            <a:avLst/>
          </a:prstGeom>
          <a:noFill/>
        </p:spPr>
        <p:txBody>
          <a:bodyPr wrap="square" lIns="91440" tIns="45720" rIns="91440" bIns="45720">
            <a:spAutoFit/>
          </a:bodyPr>
          <a:lstStyle/>
          <a:p>
            <a:pPr algn="ctr"/>
            <a:r>
              <a:rPr lang="zh-CN" altLang="en-US" sz="36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真脱贫</a:t>
            </a:r>
            <a:endParaRPr lang="zh-CN" altLang="en-US" sz="3600" b="1"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endParaRPr>
          </a:p>
        </p:txBody>
      </p:sp>
    </p:spTree>
    <p:extLst>
      <p:ext uri="{BB962C8B-B14F-4D97-AF65-F5344CB8AC3E}">
        <p14:creationId xmlns:p14="http://schemas.microsoft.com/office/powerpoint/2010/main" val="344514297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8D390-D7C2-47B4-A045-10D5F848D47E}"/>
              </a:ext>
            </a:extLst>
          </p:cNvPr>
          <p:cNvSpPr>
            <a:spLocks noGrp="1"/>
          </p:cNvSpPr>
          <p:nvPr>
            <p:ph type="title"/>
          </p:nvPr>
        </p:nvSpPr>
        <p:spPr>
          <a:xfrm>
            <a:off x="484710" y="452718"/>
            <a:ext cx="7055380" cy="1176082"/>
          </a:xfrm>
        </p:spPr>
        <p:txBody>
          <a:bodyPr/>
          <a:lstStyle/>
          <a:p>
            <a:r>
              <a:rPr lang="zh-CN" altLang="en-US" sz="3200" dirty="0"/>
              <a:t>坚决打赢脱贫攻坚战</a:t>
            </a:r>
          </a:p>
        </p:txBody>
      </p:sp>
      <p:sp>
        <p:nvSpPr>
          <p:cNvPr id="3" name="内容占位符 2">
            <a:extLst>
              <a:ext uri="{FF2B5EF4-FFF2-40B4-BE49-F238E27FC236}">
                <a16:creationId xmlns:a16="http://schemas.microsoft.com/office/drawing/2014/main" id="{364F93EA-D21E-489A-978D-5B1EBCA2623E}"/>
              </a:ext>
            </a:extLst>
          </p:cNvPr>
          <p:cNvSpPr>
            <a:spLocks noGrp="1"/>
          </p:cNvSpPr>
          <p:nvPr>
            <p:ph idx="1"/>
          </p:nvPr>
        </p:nvSpPr>
        <p:spPr>
          <a:xfrm>
            <a:off x="484710" y="2052925"/>
            <a:ext cx="8335762" cy="4195481"/>
          </a:xfrm>
        </p:spPr>
        <p:txBody>
          <a:bodyPr numCol="2">
            <a:normAutofit/>
          </a:bodyPr>
          <a:lstStyle/>
          <a:p>
            <a:endParaRPr lang="en-US" altLang="zh-CN" dirty="0"/>
          </a:p>
          <a:p>
            <a:endParaRPr lang="zh-CN" altLang="en-US" dirty="0"/>
          </a:p>
        </p:txBody>
      </p:sp>
      <p:graphicFrame>
        <p:nvGraphicFramePr>
          <p:cNvPr id="5" name="图示 4">
            <a:extLst>
              <a:ext uri="{FF2B5EF4-FFF2-40B4-BE49-F238E27FC236}">
                <a16:creationId xmlns:a16="http://schemas.microsoft.com/office/drawing/2014/main" id="{AA9A29D5-CE48-4FCB-82CE-112D68BBF661}"/>
              </a:ext>
            </a:extLst>
          </p:cNvPr>
          <p:cNvGraphicFramePr/>
          <p:nvPr/>
        </p:nvGraphicFramePr>
        <p:xfrm>
          <a:off x="484710" y="1772816"/>
          <a:ext cx="7543674" cy="352839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6" name="图示 5">
            <a:extLst>
              <a:ext uri="{FF2B5EF4-FFF2-40B4-BE49-F238E27FC236}">
                <a16:creationId xmlns:a16="http://schemas.microsoft.com/office/drawing/2014/main" id="{3E1956DB-ED49-45C7-B2D6-92A60F888E9F}"/>
              </a:ext>
            </a:extLst>
          </p:cNvPr>
          <p:cNvGraphicFramePr/>
          <p:nvPr/>
        </p:nvGraphicFramePr>
        <p:xfrm>
          <a:off x="1208547" y="4128536"/>
          <a:ext cx="6096000" cy="40640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68126927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BC4B5AC5-7ADC-44B9-ACA4-58D44FDD5898}"/>
              </a:ext>
            </a:extLst>
          </p:cNvPr>
          <p:cNvSpPr>
            <a:spLocks noGrp="1"/>
          </p:cNvSpPr>
          <p:nvPr>
            <p:ph idx="1"/>
          </p:nvPr>
        </p:nvSpPr>
        <p:spPr>
          <a:xfrm>
            <a:off x="467544" y="548680"/>
            <a:ext cx="7272808" cy="5699727"/>
          </a:xfrm>
        </p:spPr>
        <p:txBody>
          <a:bodyPr>
            <a:normAutofit lnSpcReduction="10000"/>
          </a:bodyPr>
          <a:lstStyle/>
          <a:p>
            <a:r>
              <a:rPr lang="zh-CN" altLang="en-US" dirty="0">
                <a:latin typeface="仿宋" panose="02010609060101010101" pitchFamily="49" charset="-122"/>
                <a:ea typeface="仿宋" panose="02010609060101010101" pitchFamily="49" charset="-122"/>
                <a:hlinkClick r:id="rId2">
                  <a:extLst>
                    <a:ext uri="{A12FA001-AC4F-418D-AE19-62706E023703}">
                      <ahyp:hlinkClr xmlns:ahyp="http://schemas.microsoft.com/office/drawing/2018/hyperlinkcolor" val="tx"/>
                    </a:ext>
                  </a:extLst>
                </a:hlinkClick>
              </a:rPr>
              <a:t>解决好</a:t>
            </a:r>
            <a:r>
              <a:rPr lang="zh-CN" altLang="en-US" dirty="0">
                <a:highlight>
                  <a:srgbClr val="FF0000"/>
                </a:highlight>
                <a:latin typeface="仿宋" panose="02010609060101010101" pitchFamily="49" charset="-122"/>
                <a:ea typeface="仿宋" panose="02010609060101010101" pitchFamily="49" charset="-122"/>
                <a:hlinkClick r:id="rId2">
                  <a:extLst>
                    <a:ext uri="{A12FA001-AC4F-418D-AE19-62706E023703}">
                      <ahyp:hlinkClr xmlns:ahyp="http://schemas.microsoft.com/office/drawing/2018/hyperlinkcolor" val="tx"/>
                    </a:ext>
                  </a:extLst>
                </a:hlinkClick>
              </a:rPr>
              <a:t>“扶持谁”</a:t>
            </a:r>
            <a:r>
              <a:rPr lang="zh-CN" altLang="en-US" dirty="0">
                <a:latin typeface="仿宋" panose="02010609060101010101" pitchFamily="49" charset="-122"/>
                <a:ea typeface="仿宋" panose="02010609060101010101" pitchFamily="49" charset="-122"/>
                <a:hlinkClick r:id="rId2">
                  <a:extLst>
                    <a:ext uri="{A12FA001-AC4F-418D-AE19-62706E023703}">
                      <ahyp:hlinkClr xmlns:ahyp="http://schemas.microsoft.com/office/drawing/2018/hyperlinkcolor" val="tx"/>
                    </a:ext>
                  </a:extLst>
                </a:hlinkClick>
              </a:rPr>
              <a:t>的问题。扶贫必</a:t>
            </a:r>
            <a:r>
              <a:rPr lang="zh-CN" altLang="en-US" dirty="0">
                <a:highlight>
                  <a:srgbClr val="FF0000"/>
                </a:highlight>
                <a:latin typeface="仿宋" panose="02010609060101010101" pitchFamily="49" charset="-122"/>
                <a:ea typeface="仿宋" panose="02010609060101010101" pitchFamily="49" charset="-122"/>
                <a:hlinkClick r:id="rId2">
                  <a:extLst>
                    <a:ext uri="{A12FA001-AC4F-418D-AE19-62706E023703}">
                      <ahyp:hlinkClr xmlns:ahyp="http://schemas.microsoft.com/office/drawing/2018/hyperlinkcolor" val="tx"/>
                    </a:ext>
                  </a:extLst>
                </a:hlinkClick>
              </a:rPr>
              <a:t>先识贫</a:t>
            </a:r>
            <a:r>
              <a:rPr lang="zh-CN" altLang="en-US" dirty="0">
                <a:latin typeface="仿宋" panose="02010609060101010101" pitchFamily="49" charset="-122"/>
                <a:ea typeface="仿宋" panose="02010609060101010101" pitchFamily="49" charset="-122"/>
                <a:hlinkClick r:id="rId2">
                  <a:extLst>
                    <a:ext uri="{A12FA001-AC4F-418D-AE19-62706E023703}">
                      <ahyp:hlinkClr xmlns:ahyp="http://schemas.microsoft.com/office/drawing/2018/hyperlinkcolor" val="tx"/>
                    </a:ext>
                  </a:extLst>
                </a:hlinkClick>
              </a:rPr>
              <a:t>。建档立卡在一定程度上摸清了贫困人口底数，但这项工作要进一步做实做细，确保把真正的贫困人口弄清楚。只有这样，才能做到扶真贫、真扶贫。要</a:t>
            </a:r>
            <a:r>
              <a:rPr lang="zh-CN" altLang="en-US" dirty="0">
                <a:highlight>
                  <a:srgbClr val="FF0000"/>
                </a:highlight>
                <a:latin typeface="仿宋" panose="02010609060101010101" pitchFamily="49" charset="-122"/>
                <a:ea typeface="仿宋" panose="02010609060101010101" pitchFamily="49" charset="-122"/>
                <a:hlinkClick r:id="rId2">
                  <a:extLst>
                    <a:ext uri="{A12FA001-AC4F-418D-AE19-62706E023703}">
                      <ahyp:hlinkClr xmlns:ahyp="http://schemas.microsoft.com/office/drawing/2018/hyperlinkcolor" val="tx"/>
                    </a:ext>
                  </a:extLst>
                </a:hlinkClick>
              </a:rPr>
              <a:t>提高统计数据质量</a:t>
            </a:r>
            <a:r>
              <a:rPr lang="zh-CN" altLang="en-US" dirty="0">
                <a:latin typeface="仿宋" panose="02010609060101010101" pitchFamily="49" charset="-122"/>
                <a:ea typeface="仿宋" panose="02010609060101010101" pitchFamily="49" charset="-122"/>
                <a:hlinkClick r:id="rId2">
                  <a:extLst>
                    <a:ext uri="{A12FA001-AC4F-418D-AE19-62706E023703}">
                      <ahyp:hlinkClr xmlns:ahyp="http://schemas.microsoft.com/office/drawing/2018/hyperlinkcolor" val="tx"/>
                    </a:ext>
                  </a:extLst>
                </a:hlinkClick>
              </a:rPr>
              <a:t>，既不要遗漏真正的贫困人口，也不要把非贫困人口纳入扶贫对象。要把</a:t>
            </a:r>
            <a:r>
              <a:rPr lang="zh-CN" altLang="en-US" dirty="0">
                <a:highlight>
                  <a:srgbClr val="FF0000"/>
                </a:highlight>
                <a:latin typeface="仿宋" panose="02010609060101010101" pitchFamily="49" charset="-122"/>
                <a:ea typeface="仿宋" panose="02010609060101010101" pitchFamily="49" charset="-122"/>
                <a:hlinkClick r:id="rId2">
                  <a:extLst>
                    <a:ext uri="{A12FA001-AC4F-418D-AE19-62706E023703}">
                      <ahyp:hlinkClr xmlns:ahyp="http://schemas.microsoft.com/office/drawing/2018/hyperlinkcolor" val="tx"/>
                    </a:ext>
                  </a:extLst>
                </a:hlinkClick>
              </a:rPr>
              <a:t>贫困人口、贫困程度、致贫原因</a:t>
            </a:r>
            <a:r>
              <a:rPr lang="zh-CN" altLang="en-US" dirty="0">
                <a:latin typeface="仿宋" panose="02010609060101010101" pitchFamily="49" charset="-122"/>
                <a:ea typeface="仿宋" panose="02010609060101010101" pitchFamily="49" charset="-122"/>
                <a:hlinkClick r:id="rId2">
                  <a:extLst>
                    <a:ext uri="{A12FA001-AC4F-418D-AE19-62706E023703}">
                      <ahyp:hlinkClr xmlns:ahyp="http://schemas.microsoft.com/office/drawing/2018/hyperlinkcolor" val="tx"/>
                    </a:ext>
                  </a:extLst>
                </a:hlinkClick>
              </a:rPr>
              <a:t>等搞清楚，以便做到</a:t>
            </a:r>
            <a:r>
              <a:rPr lang="zh-CN" altLang="en-US" dirty="0">
                <a:highlight>
                  <a:srgbClr val="FF0000"/>
                </a:highlight>
                <a:latin typeface="仿宋" panose="02010609060101010101" pitchFamily="49" charset="-122"/>
                <a:ea typeface="仿宋" panose="02010609060101010101" pitchFamily="49" charset="-122"/>
                <a:hlinkClick r:id="rId2">
                  <a:extLst>
                    <a:ext uri="{A12FA001-AC4F-418D-AE19-62706E023703}">
                      <ahyp:hlinkClr xmlns:ahyp="http://schemas.microsoft.com/office/drawing/2018/hyperlinkcolor" val="tx"/>
                    </a:ext>
                  </a:extLst>
                </a:hlinkClick>
              </a:rPr>
              <a:t>因户施策、因人施策</a:t>
            </a:r>
            <a:r>
              <a:rPr lang="zh-CN" altLang="en-US" dirty="0">
                <a:latin typeface="仿宋" panose="02010609060101010101" pitchFamily="49" charset="-122"/>
                <a:ea typeface="仿宋" panose="02010609060101010101" pitchFamily="49" charset="-122"/>
                <a:hlinkClick r:id="rId2">
                  <a:extLst>
                    <a:ext uri="{A12FA001-AC4F-418D-AE19-62706E023703}">
                      <ahyp:hlinkClr xmlns:ahyp="http://schemas.microsoft.com/office/drawing/2018/hyperlinkcolor" val="tx"/>
                    </a:ext>
                  </a:extLst>
                </a:hlinkClick>
              </a:rPr>
              <a:t>。甘肃等地在</a:t>
            </a:r>
            <a:r>
              <a:rPr lang="zh-CN" altLang="en-US" dirty="0">
                <a:highlight>
                  <a:srgbClr val="FF0000"/>
                </a:highlight>
                <a:latin typeface="仿宋" panose="02010609060101010101" pitchFamily="49" charset="-122"/>
                <a:ea typeface="仿宋" panose="02010609060101010101" pitchFamily="49" charset="-122"/>
                <a:hlinkClick r:id="rId2">
                  <a:extLst>
                    <a:ext uri="{A12FA001-AC4F-418D-AE19-62706E023703}">
                      <ahyp:hlinkClr xmlns:ahyp="http://schemas.microsoft.com/office/drawing/2018/hyperlinkcolor" val="tx"/>
                    </a:ext>
                  </a:extLst>
                </a:hlinkClick>
              </a:rPr>
              <a:t>建档立卡</a:t>
            </a:r>
            <a:r>
              <a:rPr lang="zh-CN" altLang="en-US" dirty="0">
                <a:latin typeface="仿宋" panose="02010609060101010101" pitchFamily="49" charset="-122"/>
                <a:ea typeface="仿宋" panose="02010609060101010101" pitchFamily="49" charset="-122"/>
                <a:hlinkClick r:id="rId2">
                  <a:extLst>
                    <a:ext uri="{A12FA001-AC4F-418D-AE19-62706E023703}">
                      <ahyp:hlinkClr xmlns:ahyp="http://schemas.microsoft.com/office/drawing/2018/hyperlinkcolor" val="tx"/>
                    </a:ext>
                  </a:extLst>
                </a:hlinkClick>
              </a:rPr>
              <a:t>的基础上绘制贫困地图，全面准确掌握贫困人口规模、分布以及</a:t>
            </a:r>
            <a:r>
              <a:rPr lang="zh-CN" altLang="en-US" dirty="0">
                <a:highlight>
                  <a:srgbClr val="FF0000"/>
                </a:highlight>
                <a:latin typeface="仿宋" panose="02010609060101010101" pitchFamily="49" charset="-122"/>
                <a:ea typeface="仿宋" panose="02010609060101010101" pitchFamily="49" charset="-122"/>
                <a:hlinkClick r:id="rId2">
                  <a:extLst>
                    <a:ext uri="{A12FA001-AC4F-418D-AE19-62706E023703}">
                      <ahyp:hlinkClr xmlns:ahyp="http://schemas.microsoft.com/office/drawing/2018/hyperlinkcolor" val="tx"/>
                    </a:ext>
                  </a:extLst>
                </a:hlinkClick>
              </a:rPr>
              <a:t>居住条件、就业渠道、收入来源、致贫原因</a:t>
            </a:r>
            <a:r>
              <a:rPr lang="zh-CN" altLang="en-US" dirty="0">
                <a:latin typeface="仿宋" panose="02010609060101010101" pitchFamily="49" charset="-122"/>
                <a:ea typeface="仿宋" panose="02010609060101010101" pitchFamily="49" charset="-122"/>
                <a:hlinkClick r:id="rId2">
                  <a:extLst>
                    <a:ext uri="{A12FA001-AC4F-418D-AE19-62706E023703}">
                      <ahyp:hlinkClr xmlns:ahyp="http://schemas.microsoft.com/office/drawing/2018/hyperlinkcolor" val="tx"/>
                    </a:ext>
                  </a:extLst>
                </a:hlinkClick>
              </a:rPr>
              <a:t>等情况，</a:t>
            </a:r>
            <a:r>
              <a:rPr lang="zh-CN" altLang="en-US" dirty="0">
                <a:highlight>
                  <a:srgbClr val="FF0000"/>
                </a:highlight>
                <a:latin typeface="仿宋" panose="02010609060101010101" pitchFamily="49" charset="-122"/>
                <a:ea typeface="仿宋" panose="02010609060101010101" pitchFamily="49" charset="-122"/>
                <a:hlinkClick r:id="rId2">
                  <a:extLst>
                    <a:ext uri="{A12FA001-AC4F-418D-AE19-62706E023703}">
                      <ahyp:hlinkClr xmlns:ahyp="http://schemas.microsoft.com/office/drawing/2018/hyperlinkcolor" val="tx"/>
                    </a:ext>
                  </a:extLst>
                </a:hlinkClick>
              </a:rPr>
              <a:t>挂图作业，按图销号，做到一户一本台账、一户一个脱贫计划、一户一套帮扶措施，</a:t>
            </a:r>
            <a:r>
              <a:rPr lang="zh-CN" altLang="en-US" dirty="0">
                <a:latin typeface="仿宋" panose="02010609060101010101" pitchFamily="49" charset="-122"/>
                <a:ea typeface="仿宋" panose="02010609060101010101" pitchFamily="49" charset="-122"/>
                <a:hlinkClick r:id="rId2">
                  <a:extLst>
                    <a:ext uri="{A12FA001-AC4F-418D-AE19-62706E023703}">
                      <ahyp:hlinkClr xmlns:ahyp="http://schemas.microsoft.com/office/drawing/2018/hyperlinkcolor" val="tx"/>
                    </a:ext>
                  </a:extLst>
                </a:hlinkClick>
              </a:rPr>
              <a:t>倒排工期，不落一人。这样的探索符合精准扶贫要求，应该积极提倡。</a:t>
            </a:r>
            <a:endParaRPr lang="zh-CN" altLang="en-US" dirty="0">
              <a:latin typeface="仿宋" panose="02010609060101010101" pitchFamily="49" charset="-122"/>
              <a:ea typeface="仿宋" panose="02010609060101010101" pitchFamily="49" charset="-122"/>
            </a:endParaRPr>
          </a:p>
          <a:p>
            <a:pPr marL="0" indent="0">
              <a:buNone/>
            </a:pPr>
            <a:r>
              <a:rPr lang="en-US" altLang="zh-CN" dirty="0"/>
              <a:t>       ——《</a:t>
            </a:r>
            <a:r>
              <a:rPr lang="zh-CN" altLang="en-US" dirty="0"/>
              <a:t>在中央扶贫开发工作会议上的讲话</a:t>
            </a:r>
            <a:r>
              <a:rPr lang="en-US" altLang="zh-CN" dirty="0"/>
              <a:t>》</a:t>
            </a:r>
            <a:r>
              <a:rPr lang="zh-CN" altLang="en-US" dirty="0"/>
              <a:t>（</a:t>
            </a:r>
            <a:r>
              <a:rPr lang="en-US" altLang="zh-CN" dirty="0"/>
              <a:t>2015</a:t>
            </a:r>
            <a:r>
              <a:rPr lang="zh-CN" altLang="en-US" dirty="0"/>
              <a:t>年</a:t>
            </a:r>
            <a:r>
              <a:rPr lang="en-US" altLang="zh-CN" dirty="0"/>
              <a:t>11</a:t>
            </a:r>
            <a:r>
              <a:rPr lang="zh-CN" altLang="en-US" dirty="0"/>
              <a:t>月</a:t>
            </a:r>
            <a:r>
              <a:rPr lang="en-US" altLang="zh-CN" dirty="0"/>
              <a:t>27</a:t>
            </a:r>
            <a:r>
              <a:rPr lang="zh-CN" altLang="en-US" dirty="0"/>
              <a:t>日），</a:t>
            </a:r>
            <a:r>
              <a:rPr lang="en-US" altLang="zh-CN" dirty="0"/>
              <a:t>《</a:t>
            </a:r>
            <a:r>
              <a:rPr lang="zh-CN" altLang="en-US" dirty="0"/>
              <a:t>十八大以来重要文献选编</a:t>
            </a:r>
            <a:r>
              <a:rPr lang="en-US" altLang="zh-CN" dirty="0"/>
              <a:t>》</a:t>
            </a:r>
            <a:r>
              <a:rPr lang="zh-CN" altLang="en-US" dirty="0"/>
              <a:t>（下），中央文献出版社</a:t>
            </a:r>
            <a:r>
              <a:rPr lang="en-US" altLang="zh-CN" dirty="0"/>
              <a:t>2018</a:t>
            </a:r>
            <a:r>
              <a:rPr lang="zh-CN" altLang="en-US" dirty="0"/>
              <a:t>年版，第</a:t>
            </a:r>
            <a:r>
              <a:rPr lang="en-US" altLang="zh-CN" dirty="0"/>
              <a:t>38-39</a:t>
            </a:r>
            <a:r>
              <a:rPr lang="zh-CN" altLang="en-US" dirty="0"/>
              <a:t>页</a:t>
            </a:r>
          </a:p>
          <a:p>
            <a:endParaRPr lang="zh-CN" altLang="en-US" dirty="0"/>
          </a:p>
        </p:txBody>
      </p:sp>
    </p:spTree>
    <p:extLst>
      <p:ext uri="{BB962C8B-B14F-4D97-AF65-F5344CB8AC3E}">
        <p14:creationId xmlns:p14="http://schemas.microsoft.com/office/powerpoint/2010/main" val="407087978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离子">
  <a:themeElements>
    <a:clrScheme name="离子">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F9C9D"/>
      </a:accent5>
      <a:accent6>
        <a:srgbClr val="9E5E9B"/>
      </a:accent6>
      <a:hlink>
        <a:srgbClr val="58C1BA"/>
      </a:hlink>
      <a:folHlink>
        <a:srgbClr val="9DD0CB"/>
      </a:folHlink>
    </a:clrScheme>
    <a:fontScheme name="离子">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离子">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TotalTime>
  <Words>15020</Words>
  <Application>Microsoft Office PowerPoint</Application>
  <PresentationFormat>全屏显示(4:3)</PresentationFormat>
  <Paragraphs>975</Paragraphs>
  <Slides>153</Slides>
  <Notes>0</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153</vt:i4>
      </vt:variant>
    </vt:vector>
  </HeadingPairs>
  <TitlesOfParts>
    <vt:vector size="166" baseType="lpstr">
      <vt:lpstr>等线</vt:lpstr>
      <vt:lpstr>仿宋</vt:lpstr>
      <vt:lpstr>黑体</vt:lpstr>
      <vt:lpstr>华文彩云</vt:lpstr>
      <vt:lpstr>华文楷体</vt:lpstr>
      <vt:lpstr>华文隶书</vt:lpstr>
      <vt:lpstr>楷体_GB2312</vt:lpstr>
      <vt:lpstr>宋体</vt:lpstr>
      <vt:lpstr>Arial</vt:lpstr>
      <vt:lpstr>Century Gothic</vt:lpstr>
      <vt:lpstr>Wingdings</vt:lpstr>
      <vt:lpstr>Wingdings 3</vt:lpstr>
      <vt:lpstr>离子</vt:lpstr>
      <vt:lpstr>中国特色社会主义社会建设</vt:lpstr>
      <vt:lpstr>某省公务员考试——申论</vt:lpstr>
      <vt:lpstr>某省公务员考试——申论</vt:lpstr>
      <vt:lpstr>PowerPoint 演示文稿</vt:lpstr>
      <vt:lpstr>PowerPoint 演示文稿</vt:lpstr>
      <vt:lpstr>PowerPoint 演示文稿</vt:lpstr>
      <vt:lpstr>PowerPoint 演示文稿</vt:lpstr>
      <vt:lpstr>PowerPoint 演示文稿</vt:lpstr>
      <vt:lpstr>主要内容</vt:lpstr>
      <vt:lpstr>教材纲要</vt:lpstr>
      <vt:lpstr>引言：什么是社会</vt:lpstr>
      <vt:lpstr>一、我国社会主义社会建设理论与制度现状</vt:lpstr>
      <vt:lpstr>(一)中国特色社会主义社会建设理论</vt:lpstr>
      <vt:lpstr>1.建设社会文明、促进社会和谐的理论</vt:lpstr>
      <vt:lpstr>2.在发展中保障和改善民生的理论</vt:lpstr>
      <vt:lpstr>3.促进社会公平正义的理论</vt:lpstr>
      <vt:lpstr>4.精准扶贫的理论</vt:lpstr>
      <vt:lpstr>5.加强和创新社会治理的理论</vt:lpstr>
      <vt:lpstr>6.坚持总体国家安全观的理论</vt:lpstr>
      <vt:lpstr>（二）中国特色社会主义社会制度现状</vt:lpstr>
      <vt:lpstr>PowerPoint 演示文稿</vt:lpstr>
      <vt:lpstr>1. 教育制度</vt:lpstr>
      <vt:lpstr>为什么各个教育阶段都有思想政治课？ 新时代高校思政课的根本依循</vt:lpstr>
      <vt:lpstr>PowerPoint 演示文稿</vt:lpstr>
      <vt:lpstr>PowerPoint 演示文稿</vt:lpstr>
      <vt:lpstr>PowerPoint 演示文稿</vt:lpstr>
      <vt:lpstr>PowerPoint 演示文稿</vt:lpstr>
      <vt:lpstr>PowerPoint 演示文稿</vt:lpstr>
      <vt:lpstr>PowerPoint 演示文稿</vt:lpstr>
      <vt:lpstr>庞大的教育体系</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3. 医疗制度</vt:lpstr>
      <vt:lpstr>PowerPoint 演示文稿</vt:lpstr>
      <vt:lpstr>癌症筛查机制</vt:lpstr>
      <vt:lpstr>总理直通车</vt:lpstr>
      <vt:lpstr>PowerPoint 演示文稿</vt:lpstr>
      <vt:lpstr>PowerPoint 演示文稿</vt:lpstr>
      <vt:lpstr>PowerPoint 演示文稿</vt:lpstr>
      <vt:lpstr>PowerPoint 演示文稿</vt:lpstr>
      <vt:lpstr>PowerPoint 演示文稿</vt:lpstr>
      <vt:lpstr>4. 社会保障体系</vt:lpstr>
      <vt:lpstr>PowerPoint 演示文稿</vt:lpstr>
      <vt:lpstr>5. 社会治理制度</vt:lpstr>
      <vt:lpstr>二、在发展中保障和改善民生</vt:lpstr>
      <vt:lpstr>增进人民福祉是发展的根本目的</vt:lpstr>
      <vt:lpstr>效率与公平</vt:lpstr>
      <vt:lpstr>在发展中保障和改善民生                                 ——人民福祉 </vt:lpstr>
      <vt:lpstr>在发展中保障和改善民生                                 ——现实利益</vt:lpstr>
      <vt:lpstr>《十九大报告》是今后的发展目标</vt:lpstr>
      <vt:lpstr>抓住人民        最关心最直接最现实                的利益问题</vt:lpstr>
      <vt:lpstr>（一）优先发展教育事业</vt:lpstr>
      <vt:lpstr>PowerPoint 演示文稿</vt:lpstr>
      <vt:lpstr>PowerPoint 演示文稿</vt:lpstr>
      <vt:lpstr>北京：“一老一小一青年”</vt:lpstr>
      <vt:lpstr>PowerPoint 演示文稿</vt:lpstr>
      <vt:lpstr>答记者问</vt:lpstr>
      <vt:lpstr>PowerPoint 演示文稿</vt:lpstr>
      <vt:lpstr>PowerPoint 演示文稿</vt:lpstr>
      <vt:lpstr>（二）提高就业质量和人民收入水平</vt:lpstr>
      <vt:lpstr>高校多措并举推进就业</vt:lpstr>
      <vt:lpstr>（二）提高就业质量和人民收入水平</vt:lpstr>
      <vt:lpstr>PowerPoint 演示文稿</vt:lpstr>
      <vt:lpstr>劳动力市场</vt:lpstr>
      <vt:lpstr>职业规划</vt:lpstr>
      <vt:lpstr>“健康中国”得到全社会的响应</vt:lpstr>
      <vt:lpstr>（三）加强社会保障体系建设</vt:lpstr>
      <vt:lpstr>PowerPoint 演示文稿</vt:lpstr>
      <vt:lpstr>加强社会保障体系建设</vt:lpstr>
      <vt:lpstr>PowerPoint 演示文稿</vt:lpstr>
      <vt:lpstr>PowerPoint 演示文稿</vt:lpstr>
      <vt:lpstr>社会福利</vt:lpstr>
      <vt:lpstr>社会保险</vt:lpstr>
      <vt:lpstr>PowerPoint 演示文稿</vt:lpstr>
      <vt:lpstr>PowerPoint 演示文稿</vt:lpstr>
      <vt:lpstr>PowerPoint 演示文稿</vt:lpstr>
      <vt:lpstr>住房保障</vt:lpstr>
      <vt:lpstr>社会救助</vt:lpstr>
      <vt:lpstr>优抚安置</vt:lpstr>
      <vt:lpstr>慈善事业</vt:lpstr>
      <vt:lpstr>补充商业保障</vt:lpstr>
      <vt:lpstr>不断促进社会公平正义</vt:lpstr>
      <vt:lpstr>全面建成多层次社会保障体系</vt:lpstr>
      <vt:lpstr>（四）坚决打赢脱贫攻坚战</vt:lpstr>
      <vt:lpstr>坚决打赢脱贫攻坚战</vt:lpstr>
      <vt:lpstr>新时代的扶贫</vt:lpstr>
      <vt:lpstr>PowerPoint 演示文稿</vt:lpstr>
      <vt:lpstr>PowerPoint 演示文稿</vt:lpstr>
      <vt:lpstr>抓住人民        最关心最直接最现实                的利益问题</vt:lpstr>
      <vt:lpstr>扶贫思路与步骤</vt:lpstr>
      <vt:lpstr>坚决打赢脱贫攻坚战</vt:lpstr>
      <vt:lpstr>PowerPoint 演示文稿</vt:lpstr>
      <vt:lpstr>PowerPoint 演示文稿</vt:lpstr>
      <vt:lpstr>PowerPoint 演示文稿</vt:lpstr>
      <vt:lpstr>PowerPoint 演示文稿</vt:lpstr>
      <vt:lpstr>PowerPoint 演示文稿</vt:lpstr>
      <vt:lpstr>PowerPoint 演示文稿</vt:lpstr>
      <vt:lpstr>习近平青年时期的脱贫攻坚战</vt:lpstr>
      <vt:lpstr>PowerPoint 演示文稿</vt:lpstr>
      <vt:lpstr>扶贫</vt:lpstr>
      <vt:lpstr>解决生活问题：修沼气池</vt:lpstr>
      <vt:lpstr>PowerPoint 演示文稿</vt:lpstr>
      <vt:lpstr>PowerPoint 演示文稿</vt:lpstr>
      <vt:lpstr>打水、修田</vt:lpstr>
      <vt:lpstr>改进生产工具</vt:lpstr>
      <vt:lpstr>认识贫困：教育贫困</vt:lpstr>
      <vt:lpstr>大扶贫格局：发展“市场经济”</vt:lpstr>
      <vt:lpstr>领导责任制：</vt:lpstr>
      <vt:lpstr>PowerPoint 演示文稿</vt:lpstr>
      <vt:lpstr>PowerPoint 演示文稿</vt:lpstr>
      <vt:lpstr>党组织的作用</vt:lpstr>
      <vt:lpstr>（五）实施健康中国战略</vt:lpstr>
      <vt:lpstr>PowerPoint 演示文稿</vt:lpstr>
      <vt:lpstr>实施健康中国战略</vt:lpstr>
      <vt:lpstr>PowerPoint 演示文稿</vt:lpstr>
      <vt:lpstr>“体育”和“健身”</vt:lpstr>
      <vt:lpstr>三、加强和创新社会治理</vt:lpstr>
      <vt:lpstr>（一）推进社会治理现代化</vt:lpstr>
      <vt:lpstr>PowerPoint 演示文稿</vt:lpstr>
      <vt:lpstr>（二）打造共建共治共享的社会治理格局</vt:lpstr>
      <vt:lpstr>PowerPoint 演示文稿</vt:lpstr>
      <vt:lpstr>（二）打造共建共治共享的社会治理格局</vt:lpstr>
      <vt:lpstr>PowerPoint 演示文稿</vt:lpstr>
      <vt:lpstr>以新冠疫情为例 </vt:lpstr>
      <vt:lpstr>PowerPoint 演示文稿</vt:lpstr>
      <vt:lpstr>四、坚持总体国家安全观</vt:lpstr>
      <vt:lpstr>警惕历史重演</vt:lpstr>
      <vt:lpstr>PowerPoint 演示文稿</vt:lpstr>
      <vt:lpstr>PowerPoint 演示文稿</vt:lpstr>
      <vt:lpstr>PowerPoint 演示文稿</vt:lpstr>
      <vt:lpstr>PowerPoint 演示文稿</vt:lpstr>
      <vt:lpstr>公有制经济没有效益才是苏联解体的根本原因？ </vt:lpstr>
      <vt:lpstr>苏联解体过程——赫鲁晓夫</vt:lpstr>
      <vt:lpstr>苏联解体过程——戈尔巴乔夫</vt:lpstr>
      <vt:lpstr>PowerPoint 演示文稿</vt:lpstr>
      <vt:lpstr>PowerPoint 演示文稿</vt:lpstr>
      <vt:lpstr>有效维护国家安全</vt:lpstr>
      <vt:lpstr>（一）坚持总体国家安全观的重要意义和丰富内涵</vt:lpstr>
      <vt:lpstr>坚持人民安全、政治安全、国家利益至上的有机统一</vt:lpstr>
      <vt:lpstr>（二）维护重点领域国家安全</vt:lpstr>
      <vt:lpstr>五、总结</vt:lpstr>
      <vt:lpstr>（一）总体来看社会建设</vt:lpstr>
      <vt:lpstr>（二）七个方面的现状与目标</vt:lpstr>
      <vt:lpstr>（三）每个方面都是系统工程</vt:lpstr>
      <vt:lpstr>PowerPoint 演示文稿</vt:lpstr>
      <vt:lpstr>感谢大家！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中国特色社会主义社会建设</dc:title>
  <dc:creator>黄瑶</dc:creator>
  <cp:lastModifiedBy>黄瑶</cp:lastModifiedBy>
  <cp:revision>3</cp:revision>
  <dcterms:created xsi:type="dcterms:W3CDTF">2020-11-30T04:06:31Z</dcterms:created>
  <dcterms:modified xsi:type="dcterms:W3CDTF">2020-11-30T04:21:11Z</dcterms:modified>
</cp:coreProperties>
</file>